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66"/>
  </p:notesMasterIdLst>
  <p:sldIdLst>
    <p:sldId id="256" r:id="rId2"/>
    <p:sldId id="257" r:id="rId3"/>
    <p:sldId id="260" r:id="rId4"/>
    <p:sldId id="289" r:id="rId5"/>
    <p:sldId id="292" r:id="rId6"/>
    <p:sldId id="290" r:id="rId7"/>
    <p:sldId id="291" r:id="rId8"/>
    <p:sldId id="264" r:id="rId9"/>
    <p:sldId id="263" r:id="rId10"/>
    <p:sldId id="293" r:id="rId11"/>
    <p:sldId id="294" r:id="rId12"/>
    <p:sldId id="295" r:id="rId13"/>
    <p:sldId id="296" r:id="rId14"/>
    <p:sldId id="297" r:id="rId15"/>
    <p:sldId id="299" r:id="rId16"/>
    <p:sldId id="298" r:id="rId17"/>
    <p:sldId id="288" r:id="rId18"/>
    <p:sldId id="258" r:id="rId19"/>
    <p:sldId id="277" r:id="rId20"/>
    <p:sldId id="259" r:id="rId21"/>
    <p:sldId id="261" r:id="rId22"/>
    <p:sldId id="262" r:id="rId23"/>
    <p:sldId id="265" r:id="rId24"/>
    <p:sldId id="278" r:id="rId25"/>
    <p:sldId id="279" r:id="rId26"/>
    <p:sldId id="280" r:id="rId27"/>
    <p:sldId id="267" r:id="rId28"/>
    <p:sldId id="268" r:id="rId29"/>
    <p:sldId id="269" r:id="rId30"/>
    <p:sldId id="270" r:id="rId31"/>
    <p:sldId id="271" r:id="rId32"/>
    <p:sldId id="272" r:id="rId33"/>
    <p:sldId id="273" r:id="rId34"/>
    <p:sldId id="286" r:id="rId35"/>
    <p:sldId id="287" r:id="rId36"/>
    <p:sldId id="324" r:id="rId37"/>
    <p:sldId id="323" r:id="rId38"/>
    <p:sldId id="325" r:id="rId39"/>
    <p:sldId id="326" r:id="rId40"/>
    <p:sldId id="300" r:id="rId41"/>
    <p:sldId id="305" r:id="rId42"/>
    <p:sldId id="306" r:id="rId43"/>
    <p:sldId id="301" r:id="rId44"/>
    <p:sldId id="304" r:id="rId45"/>
    <p:sldId id="328" r:id="rId46"/>
    <p:sldId id="329" r:id="rId47"/>
    <p:sldId id="327" r:id="rId48"/>
    <p:sldId id="338" r:id="rId49"/>
    <p:sldId id="307" r:id="rId50"/>
    <p:sldId id="341" r:id="rId51"/>
    <p:sldId id="342" r:id="rId52"/>
    <p:sldId id="340" r:id="rId53"/>
    <p:sldId id="302" r:id="rId54"/>
    <p:sldId id="303" r:id="rId55"/>
    <p:sldId id="343" r:id="rId56"/>
    <p:sldId id="322" r:id="rId57"/>
    <p:sldId id="344" r:id="rId58"/>
    <p:sldId id="345" r:id="rId59"/>
    <p:sldId id="330" r:id="rId60"/>
    <p:sldId id="281" r:id="rId61"/>
    <p:sldId id="339" r:id="rId62"/>
    <p:sldId id="274" r:id="rId63"/>
    <p:sldId id="275" r:id="rId64"/>
    <p:sldId id="27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B0279-BC89-4422-9A28-59A7BAD85103}" v="6" dt="2023-05-17T18:30:24.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7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011B0279-BC89-4422-9A28-59A7BAD85103}"/>
    <pc:docChg chg="undo custSel addSld delSld modSld sldOrd">
      <pc:chgData name="Emily Crose" userId="5a1598ef78992c55" providerId="LiveId" clId="{011B0279-BC89-4422-9A28-59A7BAD85103}" dt="2023-05-19T13:34:57.149" v="889"/>
      <pc:docMkLst>
        <pc:docMk/>
      </pc:docMkLst>
      <pc:sldChg chg="ord">
        <pc:chgData name="Emily Crose" userId="5a1598ef78992c55" providerId="LiveId" clId="{011B0279-BC89-4422-9A28-59A7BAD85103}" dt="2023-05-17T18:06:59.041" v="693"/>
        <pc:sldMkLst>
          <pc:docMk/>
          <pc:sldMk cId="609597843" sldId="263"/>
        </pc:sldMkLst>
      </pc:sldChg>
      <pc:sldChg chg="ord">
        <pc:chgData name="Emily Crose" userId="5a1598ef78992c55" providerId="LiveId" clId="{011B0279-BC89-4422-9A28-59A7BAD85103}" dt="2023-05-17T18:07:01.393" v="695"/>
        <pc:sldMkLst>
          <pc:docMk/>
          <pc:sldMk cId="818212219" sldId="264"/>
        </pc:sldMkLst>
      </pc:sldChg>
      <pc:sldChg chg="addSp delSp modSp mod setBg setClrOvrMap chgLayout">
        <pc:chgData name="Emily Crose" userId="5a1598ef78992c55" providerId="LiveId" clId="{011B0279-BC89-4422-9A28-59A7BAD85103}" dt="2023-05-19T13:28:35.895" v="815" actId="26606"/>
        <pc:sldMkLst>
          <pc:docMk/>
          <pc:sldMk cId="1313404414" sldId="265"/>
        </pc:sldMkLst>
        <pc:spChg chg="mod ord">
          <ac:chgData name="Emily Crose" userId="5a1598ef78992c55" providerId="LiveId" clId="{011B0279-BC89-4422-9A28-59A7BAD85103}" dt="2023-05-19T13:28:35.895" v="815" actId="26606"/>
          <ac:spMkLst>
            <pc:docMk/>
            <pc:sldMk cId="1313404414" sldId="265"/>
            <ac:spMk id="2" creationId="{8F06AD0C-F1CB-FAC4-184C-DC0A3AD3B6A0}"/>
          </ac:spMkLst>
        </pc:spChg>
        <pc:spChg chg="del">
          <ac:chgData name="Emily Crose" userId="5a1598ef78992c55" providerId="LiveId" clId="{011B0279-BC89-4422-9A28-59A7BAD85103}" dt="2023-05-19T13:28:31.904" v="814" actId="700"/>
          <ac:spMkLst>
            <pc:docMk/>
            <pc:sldMk cId="1313404414" sldId="265"/>
            <ac:spMk id="3" creationId="{F064BAEB-3F92-D1AE-0D90-C420ED2542DE}"/>
          </ac:spMkLst>
        </pc:spChg>
        <pc:spChg chg="add">
          <ac:chgData name="Emily Crose" userId="5a1598ef78992c55" providerId="LiveId" clId="{011B0279-BC89-4422-9A28-59A7BAD85103}" dt="2023-05-19T13:28:35.895" v="815" actId="26606"/>
          <ac:spMkLst>
            <pc:docMk/>
            <pc:sldMk cId="1313404414" sldId="265"/>
            <ac:spMk id="10" creationId="{6981E6A2-4656-4CFE-9BF4-39D81EE2CA9B}"/>
          </ac:spMkLst>
        </pc:spChg>
        <pc:picChg chg="mod">
          <ac:chgData name="Emily Crose" userId="5a1598ef78992c55" providerId="LiveId" clId="{011B0279-BC89-4422-9A28-59A7BAD85103}" dt="2023-05-19T13:28:35.895" v="815" actId="26606"/>
          <ac:picMkLst>
            <pc:docMk/>
            <pc:sldMk cId="1313404414" sldId="265"/>
            <ac:picMk id="5" creationId="{A60F501D-D0CA-CE78-754C-29897C94FDF7}"/>
          </ac:picMkLst>
        </pc:picChg>
      </pc:sldChg>
      <pc:sldChg chg="del">
        <pc:chgData name="Emily Crose" userId="5a1598ef78992c55" providerId="LiveId" clId="{011B0279-BC89-4422-9A28-59A7BAD85103}" dt="2023-05-11T15:29:10.815" v="1" actId="2696"/>
        <pc:sldMkLst>
          <pc:docMk/>
          <pc:sldMk cId="27410325" sldId="266"/>
        </pc:sldMkLst>
      </pc:sldChg>
      <pc:sldChg chg="addSp modSp mod setBg">
        <pc:chgData name="Emily Crose" userId="5a1598ef78992c55" providerId="LiveId" clId="{011B0279-BC89-4422-9A28-59A7BAD85103}" dt="2023-05-19T13:29:10.692" v="819" actId="26606"/>
        <pc:sldMkLst>
          <pc:docMk/>
          <pc:sldMk cId="927321918" sldId="273"/>
        </pc:sldMkLst>
        <pc:spChg chg="mod">
          <ac:chgData name="Emily Crose" userId="5a1598ef78992c55" providerId="LiveId" clId="{011B0279-BC89-4422-9A28-59A7BAD85103}" dt="2023-05-19T13:29:10.692" v="819" actId="26606"/>
          <ac:spMkLst>
            <pc:docMk/>
            <pc:sldMk cId="927321918" sldId="273"/>
            <ac:spMk id="2" creationId="{84B8D25C-9D22-2741-BAD5-36E8A1B6D765}"/>
          </ac:spMkLst>
        </pc:spChg>
        <pc:spChg chg="add">
          <ac:chgData name="Emily Crose" userId="5a1598ef78992c55" providerId="LiveId" clId="{011B0279-BC89-4422-9A28-59A7BAD85103}" dt="2023-05-19T13:29:10.692" v="819" actId="26606"/>
          <ac:spMkLst>
            <pc:docMk/>
            <pc:sldMk cId="927321918" sldId="273"/>
            <ac:spMk id="16" creationId="{93F0ADB5-A0B4-4B01-A8C4-FDC34CE22BD4}"/>
          </ac:spMkLst>
        </pc:spChg>
        <pc:spChg chg="add">
          <ac:chgData name="Emily Crose" userId="5a1598ef78992c55" providerId="LiveId" clId="{011B0279-BC89-4422-9A28-59A7BAD85103}" dt="2023-05-19T13:29:10.692" v="819" actId="26606"/>
          <ac:spMkLst>
            <pc:docMk/>
            <pc:sldMk cId="927321918" sldId="273"/>
            <ac:spMk id="18" creationId="{AA6D0FDE-0241-4C21-A720-A69475358235}"/>
          </ac:spMkLst>
        </pc:spChg>
        <pc:graphicFrameChg chg="mod modGraphic">
          <ac:chgData name="Emily Crose" userId="5a1598ef78992c55" providerId="LiveId" clId="{011B0279-BC89-4422-9A28-59A7BAD85103}" dt="2023-05-19T13:29:10.692" v="819" actId="26606"/>
          <ac:graphicFrameMkLst>
            <pc:docMk/>
            <pc:sldMk cId="927321918" sldId="273"/>
            <ac:graphicFrameMk id="11" creationId="{EEC470BA-4D7D-243F-A091-B49D96D03070}"/>
          </ac:graphicFrameMkLst>
        </pc:graphicFrameChg>
      </pc:sldChg>
      <pc:sldChg chg="addSp delSp modSp mod setBg addAnim setClrOvrMap chgLayout">
        <pc:chgData name="Emily Crose" userId="5a1598ef78992c55" providerId="LiveId" clId="{011B0279-BC89-4422-9A28-59A7BAD85103}" dt="2023-05-19T13:28:52.568" v="818"/>
        <pc:sldMkLst>
          <pc:docMk/>
          <pc:sldMk cId="88950898" sldId="278"/>
        </pc:sldMkLst>
        <pc:spChg chg="mod ord">
          <ac:chgData name="Emily Crose" userId="5a1598ef78992c55" providerId="LiveId" clId="{011B0279-BC89-4422-9A28-59A7BAD85103}" dt="2023-05-19T13:28:52.568" v="817" actId="26606"/>
          <ac:spMkLst>
            <pc:docMk/>
            <pc:sldMk cId="88950898" sldId="278"/>
            <ac:spMk id="2" creationId="{8DA37B91-6151-7618-677F-619A4C395CE6}"/>
          </ac:spMkLst>
        </pc:spChg>
        <pc:spChg chg="del">
          <ac:chgData name="Emily Crose" userId="5a1598ef78992c55" providerId="LiveId" clId="{011B0279-BC89-4422-9A28-59A7BAD85103}" dt="2023-05-19T13:28:45.636" v="816" actId="700"/>
          <ac:spMkLst>
            <pc:docMk/>
            <pc:sldMk cId="88950898" sldId="278"/>
            <ac:spMk id="3" creationId="{82E6FA26-DDE8-B023-2CEC-5647ECEE216E}"/>
          </ac:spMkLst>
        </pc:spChg>
        <pc:spChg chg="add">
          <ac:chgData name="Emily Crose" userId="5a1598ef78992c55" providerId="LiveId" clId="{011B0279-BC89-4422-9A28-59A7BAD85103}" dt="2023-05-19T13:28:52.568" v="817" actId="26606"/>
          <ac:spMkLst>
            <pc:docMk/>
            <pc:sldMk cId="88950898" sldId="278"/>
            <ac:spMk id="10" creationId="{6981E6A2-4656-4CFE-9BF4-39D81EE2CA9B}"/>
          </ac:spMkLst>
        </pc:spChg>
        <pc:picChg chg="mod ord">
          <ac:chgData name="Emily Crose" userId="5a1598ef78992c55" providerId="LiveId" clId="{011B0279-BC89-4422-9A28-59A7BAD85103}" dt="2023-05-19T13:28:52.568" v="817" actId="26606"/>
          <ac:picMkLst>
            <pc:docMk/>
            <pc:sldMk cId="88950898" sldId="278"/>
            <ac:picMk id="5" creationId="{CFF1D7B3-C994-A89E-CF19-965631AF078F}"/>
          </ac:picMkLst>
        </pc:picChg>
      </pc:sldChg>
      <pc:sldChg chg="add">
        <pc:chgData name="Emily Crose" userId="5a1598ef78992c55" providerId="LiveId" clId="{011B0279-BC89-4422-9A28-59A7BAD85103}" dt="2023-05-17T18:30:24.263" v="810"/>
        <pc:sldMkLst>
          <pc:docMk/>
          <pc:sldMk cId="3028504148" sldId="281"/>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addSp delSp modSp add mod setBg">
        <pc:chgData name="Emily Crose" userId="5a1598ef78992c55" providerId="LiveId" clId="{011B0279-BC89-4422-9A28-59A7BAD85103}" dt="2023-05-19T13:29:16.750" v="820" actId="26606"/>
        <pc:sldMkLst>
          <pc:docMk/>
          <pc:sldMk cId="2004189387" sldId="286"/>
        </pc:sldMkLst>
        <pc:spChg chg="mod">
          <ac:chgData name="Emily Crose" userId="5a1598ef78992c55" providerId="LiveId" clId="{011B0279-BC89-4422-9A28-59A7BAD85103}" dt="2023-05-19T13:29:16.750" v="820" actId="26606"/>
          <ac:spMkLst>
            <pc:docMk/>
            <pc:sldMk cId="2004189387" sldId="286"/>
            <ac:spMk id="2" creationId="{069A3439-69E9-F1FE-B8F7-605B4B8E5545}"/>
          </ac:spMkLst>
        </pc:spChg>
        <pc:spChg chg="del">
          <ac:chgData name="Emily Crose" userId="5a1598ef78992c55" providerId="LiveId" clId="{011B0279-BC89-4422-9A28-59A7BAD85103}" dt="2023-05-19T13:29:16.750" v="820" actId="26606"/>
          <ac:spMkLst>
            <pc:docMk/>
            <pc:sldMk cId="2004189387" sldId="286"/>
            <ac:spMk id="3" creationId="{6DE9F48A-4055-A9BC-D003-61325B422A56}"/>
          </ac:spMkLst>
        </pc:spChg>
        <pc:spChg chg="add">
          <ac:chgData name="Emily Crose" userId="5a1598ef78992c55" providerId="LiveId" clId="{011B0279-BC89-4422-9A28-59A7BAD85103}" dt="2023-05-19T13:29:16.750" v="820" actId="26606"/>
          <ac:spMkLst>
            <pc:docMk/>
            <pc:sldMk cId="2004189387" sldId="286"/>
            <ac:spMk id="9" creationId="{93F0ADB5-A0B4-4B01-A8C4-FDC34CE22BD4}"/>
          </ac:spMkLst>
        </pc:spChg>
        <pc:spChg chg="add">
          <ac:chgData name="Emily Crose" userId="5a1598ef78992c55" providerId="LiveId" clId="{011B0279-BC89-4422-9A28-59A7BAD85103}" dt="2023-05-19T13:29:16.750" v="820" actId="26606"/>
          <ac:spMkLst>
            <pc:docMk/>
            <pc:sldMk cId="2004189387" sldId="286"/>
            <ac:spMk id="11" creationId="{AA6D0FDE-0241-4C21-A720-A69475358235}"/>
          </ac:spMkLst>
        </pc:spChg>
        <pc:graphicFrameChg chg="add">
          <ac:chgData name="Emily Crose" userId="5a1598ef78992c55" providerId="LiveId" clId="{011B0279-BC89-4422-9A28-59A7BAD85103}" dt="2023-05-19T13:29:16.750" v="820" actId="26606"/>
          <ac:graphicFrameMkLst>
            <pc:docMk/>
            <pc:sldMk cId="2004189387" sldId="286"/>
            <ac:graphicFrameMk id="5" creationId="{E86215A5-A15A-A7FD-370F-19B37B44CE03}"/>
          </ac:graphicFrameMkLst>
        </pc:graphicFrameChg>
      </pc:sldChg>
      <pc:sldChg chg="del">
        <pc:chgData name="Emily Crose" userId="5a1598ef78992c55" providerId="LiveId" clId="{011B0279-BC89-4422-9A28-59A7BAD85103}" dt="2023-05-17T17:31:58.072" v="28" actId="47"/>
        <pc:sldMkLst>
          <pc:docMk/>
          <pc:sldMk cId="1368545748" sldId="287"/>
        </pc:sldMkLst>
      </pc:sldChg>
      <pc:sldChg chg="add">
        <pc:chgData name="Emily Crose" userId="5a1598ef78992c55" providerId="LiveId" clId="{011B0279-BC89-4422-9A28-59A7BAD85103}" dt="2023-05-17T18:30:24.263" v="810"/>
        <pc:sldMkLst>
          <pc:docMk/>
          <pc:sldMk cId="2221949335" sldId="287"/>
        </pc:sldMkLst>
      </pc:sldChg>
      <pc:sldChg chg="del">
        <pc:chgData name="Emily Crose" userId="5a1598ef78992c55" providerId="LiveId" clId="{011B0279-BC89-4422-9A28-59A7BAD85103}" dt="2023-05-11T15:17:59.369" v="0" actId="2696"/>
        <pc:sldMkLst>
          <pc:docMk/>
          <pc:sldMk cId="879938734" sldId="288"/>
        </pc:sldMkLst>
      </pc:sldChg>
      <pc:sldChg chg="modSp new mod">
        <pc:chgData name="Emily Crose" userId="5a1598ef78992c55" providerId="LiveId" clId="{011B0279-BC89-4422-9A28-59A7BAD85103}" dt="2023-05-11T15:40:03.429" v="27" actId="20577"/>
        <pc:sldMkLst>
          <pc:docMk/>
          <pc:sldMk cId="2099967479" sldId="288"/>
        </pc:sldMkLst>
        <pc:spChg chg="mod">
          <ac:chgData name="Emily Crose" userId="5a1598ef78992c55" providerId="LiveId" clId="{011B0279-BC89-4422-9A28-59A7BAD85103}" dt="2023-05-11T15:40:03.429" v="27" actId="20577"/>
          <ac:spMkLst>
            <pc:docMk/>
            <pc:sldMk cId="2099967479" sldId="288"/>
            <ac:spMk id="2" creationId="{AA3C8148-69DE-8775-3763-48122F78A74F}"/>
          </ac:spMkLst>
        </pc:spChg>
      </pc:sldChg>
      <pc:sldChg chg="addSp delSp modSp new mod delAnim modAnim modNotesTx">
        <pc:chgData name="Emily Crose" userId="5a1598ef78992c55" providerId="LiveId" clId="{011B0279-BC89-4422-9A28-59A7BAD85103}" dt="2023-05-17T17:54:56.506" v="139" actId="21"/>
        <pc:sldMkLst>
          <pc:docMk/>
          <pc:sldMk cId="384572836" sldId="289"/>
        </pc:sldMkLst>
        <pc:spChg chg="mod">
          <ac:chgData name="Emily Crose" userId="5a1598ef78992c55" providerId="LiveId" clId="{011B0279-BC89-4422-9A28-59A7BAD85103}" dt="2023-05-17T17:33:28.943" v="49" actId="20577"/>
          <ac:spMkLst>
            <pc:docMk/>
            <pc:sldMk cId="384572836" sldId="289"/>
            <ac:spMk id="2" creationId="{8E33A46A-1DA7-6A0F-128C-ED81E9BEE911}"/>
          </ac:spMkLst>
        </pc:spChg>
        <pc:picChg chg="add del mod">
          <ac:chgData name="Emily Crose" userId="5a1598ef78992c55" providerId="LiveId" clId="{011B0279-BC89-4422-9A28-59A7BAD85103}" dt="2023-05-17T17:54:56.506" v="139" actId="21"/>
          <ac:picMkLst>
            <pc:docMk/>
            <pc:sldMk cId="384572836" sldId="289"/>
            <ac:picMk id="3" creationId="{058D8BB4-A885-35A0-1AEA-93765B7257C6}"/>
          </ac:picMkLst>
        </pc:pic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addSp delSp modSp new mod setBg modClrScheme modAnim chgLayout modNotesTx">
        <pc:chgData name="Emily Crose" userId="5a1598ef78992c55" providerId="LiveId" clId="{011B0279-BC89-4422-9A28-59A7BAD85103}" dt="2023-05-17T18:06:17.907" v="691" actId="20577"/>
        <pc:sldMkLst>
          <pc:docMk/>
          <pc:sldMk cId="1554558190" sldId="290"/>
        </pc:sldMkLst>
        <pc:spChg chg="del">
          <ac:chgData name="Emily Crose" userId="5a1598ef78992c55" providerId="LiveId" clId="{011B0279-BC89-4422-9A28-59A7BAD85103}" dt="2023-05-17T17:55:06.998" v="141" actId="700"/>
          <ac:spMkLst>
            <pc:docMk/>
            <pc:sldMk cId="1554558190" sldId="290"/>
            <ac:spMk id="2" creationId="{3363DBF9-4E44-C327-3583-F58A13269508}"/>
          </ac:spMkLst>
        </pc:spChg>
        <pc:spChg chg="add del">
          <ac:chgData name="Emily Crose" userId="5a1598ef78992c55" providerId="LiveId" clId="{011B0279-BC89-4422-9A28-59A7BAD85103}" dt="2023-05-17T17:55:13.913" v="143" actId="26606"/>
          <ac:spMkLst>
            <pc:docMk/>
            <pc:sldMk cId="1554558190" sldId="290"/>
            <ac:spMk id="8" creationId="{C02C7B47-DF2D-46D9-9584-5C83FCA86FCA}"/>
          </ac:spMkLst>
        </pc:spChg>
        <pc:spChg chg="add del">
          <ac:chgData name="Emily Crose" userId="5a1598ef78992c55" providerId="LiveId" clId="{011B0279-BC89-4422-9A28-59A7BAD85103}" dt="2023-05-17T17:55:13.913" v="143" actId="26606"/>
          <ac:spMkLst>
            <pc:docMk/>
            <pc:sldMk cId="1554558190" sldId="290"/>
            <ac:spMk id="10" creationId="{348541E3-A59C-41D3-85D2-70F0E0E9B641}"/>
          </ac:spMkLst>
        </pc:spChg>
        <pc:spChg chg="add">
          <ac:chgData name="Emily Crose" userId="5a1598ef78992c55" providerId="LiveId" clId="{011B0279-BC89-4422-9A28-59A7BAD85103}" dt="2023-05-17T17:55:13.916" v="144" actId="26606"/>
          <ac:spMkLst>
            <pc:docMk/>
            <pc:sldMk cId="1554558190" sldId="290"/>
            <ac:spMk id="12" creationId="{A67AC8C2-7CB1-4E9C-8AB7-47B632D436C3}"/>
          </ac:spMkLst>
        </pc:spChg>
        <pc:spChg chg="add">
          <ac:chgData name="Emily Crose" userId="5a1598ef78992c55" providerId="LiveId" clId="{011B0279-BC89-4422-9A28-59A7BAD85103}" dt="2023-05-17T17:55:13.916" v="144" actId="26606"/>
          <ac:spMkLst>
            <pc:docMk/>
            <pc:sldMk cId="1554558190" sldId="290"/>
            <ac:spMk id="13" creationId="{B298CEC4-AAEA-44CE-9159-E949362D42B4}"/>
          </ac:spMkLst>
        </pc:spChg>
        <pc:picChg chg="add mod">
          <ac:chgData name="Emily Crose" userId="5a1598ef78992c55" providerId="LiveId" clId="{011B0279-BC89-4422-9A28-59A7BAD85103}" dt="2023-05-17T17:55:18.782" v="145" actId="27614"/>
          <ac:picMkLst>
            <pc:docMk/>
            <pc:sldMk cId="1554558190" sldId="290"/>
            <ac:picMk id="3" creationId="{4CF4BFD4-5EA3-24DF-1201-CDCC09332CE1}"/>
          </ac:picMkLst>
        </pc:picChg>
      </pc:sldChg>
      <pc:sldChg chg="del">
        <pc:chgData name="Emily Crose" userId="5a1598ef78992c55" providerId="LiveId" clId="{011B0279-BC89-4422-9A28-59A7BAD85103}" dt="2023-05-11T15:17:59.369" v="0" actId="2696"/>
        <pc:sldMkLst>
          <pc:docMk/>
          <pc:sldMk cId="2397267575" sldId="291"/>
        </pc:sldMkLst>
      </pc:sldChg>
      <pc:sldChg chg="addSp modSp new mod">
        <pc:chgData name="Emily Crose" userId="5a1598ef78992c55" providerId="LiveId" clId="{011B0279-BC89-4422-9A28-59A7BAD85103}" dt="2023-05-17T17:57:47.689" v="149" actId="962"/>
        <pc:sldMkLst>
          <pc:docMk/>
          <pc:sldMk cId="2514804047" sldId="291"/>
        </pc:sldMkLst>
        <pc:picChg chg="add mod">
          <ac:chgData name="Emily Crose" userId="5a1598ef78992c55" providerId="LiveId" clId="{011B0279-BC89-4422-9A28-59A7BAD85103}" dt="2023-05-17T17:57:47.689" v="149" actId="962"/>
          <ac:picMkLst>
            <pc:docMk/>
            <pc:sldMk cId="2514804047" sldId="291"/>
            <ac:picMk id="3" creationId="{0C39C174-8693-4C6E-AC30-1A6821539E78}"/>
          </ac:picMkLst>
        </pc:picChg>
      </pc:sldChg>
      <pc:sldChg chg="addSp modSp new mod setBg setClrOvrMap modNotesTx">
        <pc:chgData name="Emily Crose" userId="5a1598ef78992c55" providerId="LiveId" clId="{011B0279-BC89-4422-9A28-59A7BAD85103}" dt="2023-05-17T17:59:46.873" v="336" actId="26606"/>
        <pc:sldMkLst>
          <pc:docMk/>
          <pc:sldMk cId="1625938931" sldId="292"/>
        </pc:sldMkLst>
        <pc:spChg chg="mod">
          <ac:chgData name="Emily Crose" userId="5a1598ef78992c55" providerId="LiveId" clId="{011B0279-BC89-4422-9A28-59A7BAD85103}" dt="2023-05-17T17:59:46.873" v="336" actId="26606"/>
          <ac:spMkLst>
            <pc:docMk/>
            <pc:sldMk cId="1625938931" sldId="292"/>
            <ac:spMk id="2" creationId="{7BA65D50-21B2-383A-4CD7-1511012E5F10}"/>
          </ac:spMkLst>
        </pc:spChg>
        <pc:picChg chg="add mod">
          <ac:chgData name="Emily Crose" userId="5a1598ef78992c55" providerId="LiveId" clId="{011B0279-BC89-4422-9A28-59A7BAD85103}" dt="2023-05-17T17:59:46.873" v="336" actId="26606"/>
          <ac:picMkLst>
            <pc:docMk/>
            <pc:sldMk cId="1625938931" sldId="292"/>
            <ac:picMk id="4" creationId="{A36DAEF4-EF4A-C27F-3284-4E759BC5356C}"/>
          </ac:picMkLst>
        </pc:picChg>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addSp delSp modSp new mod setBg modClrScheme delDesignElem chgLayout">
        <pc:chgData name="Emily Crose" userId="5a1598ef78992c55" providerId="LiveId" clId="{011B0279-BC89-4422-9A28-59A7BAD85103}" dt="2023-05-17T18:09:10.520" v="722" actId="26606"/>
        <pc:sldMkLst>
          <pc:docMk/>
          <pc:sldMk cId="1692876030" sldId="293"/>
        </pc:sldMkLst>
        <pc:spChg chg="mod ord">
          <ac:chgData name="Emily Crose" userId="5a1598ef78992c55" providerId="LiveId" clId="{011B0279-BC89-4422-9A28-59A7BAD85103}" dt="2023-05-17T18:09:10.520" v="722" actId="26606"/>
          <ac:spMkLst>
            <pc:docMk/>
            <pc:sldMk cId="1692876030" sldId="293"/>
            <ac:spMk id="2" creationId="{8B323D65-AE22-9B2E-57B3-7F02188923E2}"/>
          </ac:spMkLst>
        </pc:spChg>
        <pc:spChg chg="del">
          <ac:chgData name="Emily Crose" userId="5a1598ef78992c55" providerId="LiveId" clId="{011B0279-BC89-4422-9A28-59A7BAD85103}" dt="2023-05-17T18:08:34.459" v="697"/>
          <ac:spMkLst>
            <pc:docMk/>
            <pc:sldMk cId="1692876030" sldId="293"/>
            <ac:spMk id="3" creationId="{D4D81F63-E32E-DD9A-0DD6-26113F56E37A}"/>
          </ac:spMkLst>
        </pc:spChg>
        <pc:spChg chg="add del">
          <ac:chgData name="Emily Crose" userId="5a1598ef78992c55" providerId="LiveId" clId="{011B0279-BC89-4422-9A28-59A7BAD85103}" dt="2023-05-17T18:09:10.516" v="721" actId="26606"/>
          <ac:spMkLst>
            <pc:docMk/>
            <pc:sldMk cId="1692876030" sldId="293"/>
            <ac:spMk id="7" creationId="{7AD7C5BE-418C-4A44-91BF-28E411F75BCA}"/>
          </ac:spMkLst>
        </pc:spChg>
        <pc:spChg chg="add">
          <ac:chgData name="Emily Crose" userId="5a1598ef78992c55" providerId="LiveId" clId="{011B0279-BC89-4422-9A28-59A7BAD85103}" dt="2023-05-17T18:09:10.520" v="722" actId="26606"/>
          <ac:spMkLst>
            <pc:docMk/>
            <pc:sldMk cId="1692876030" sldId="293"/>
            <ac:spMk id="9" creationId="{EC7FF834-B204-4967-8D47-8BB36EAF0EF5}"/>
          </ac:spMkLst>
        </pc:spChg>
        <pc:spChg chg="add del">
          <ac:chgData name="Emily Crose" userId="5a1598ef78992c55" providerId="LiveId" clId="{011B0279-BC89-4422-9A28-59A7BAD85103}" dt="2023-05-17T18:09:06.288" v="719" actId="700"/>
          <ac:spMkLst>
            <pc:docMk/>
            <pc:sldMk cId="1692876030" sldId="293"/>
            <ac:spMk id="10" creationId="{5FA21C72-692C-49FD-9EB4-DDDDDEBD4BD6}"/>
          </ac:spMkLst>
        </pc:spChg>
        <pc:spChg chg="add">
          <ac:chgData name="Emily Crose" userId="5a1598ef78992c55" providerId="LiveId" clId="{011B0279-BC89-4422-9A28-59A7BAD85103}" dt="2023-05-17T18:09:10.520" v="722" actId="26606"/>
          <ac:spMkLst>
            <pc:docMk/>
            <pc:sldMk cId="1692876030" sldId="293"/>
            <ac:spMk id="11" creationId="{F780A22D-61EA-43E3-BD94-3E39CF902160}"/>
          </ac:spMkLst>
        </pc:spChg>
        <pc:spChg chg="add del">
          <ac:chgData name="Emily Crose" userId="5a1598ef78992c55" providerId="LiveId" clId="{011B0279-BC89-4422-9A28-59A7BAD85103}" dt="2023-05-17T18:09:06.288" v="719" actId="700"/>
          <ac:spMkLst>
            <pc:docMk/>
            <pc:sldMk cId="1692876030" sldId="293"/>
            <ac:spMk id="12" creationId="{FBAF941A-6830-47A3-B63C-7C7B66AEA73B}"/>
          </ac:spMkLst>
        </pc:spChg>
        <pc:picChg chg="add mod ord">
          <ac:chgData name="Emily Crose" userId="5a1598ef78992c55" providerId="LiveId" clId="{011B0279-BC89-4422-9A28-59A7BAD85103}" dt="2023-05-17T18:09:10.520" v="722" actId="26606"/>
          <ac:picMkLst>
            <pc:docMk/>
            <pc:sldMk cId="1692876030" sldId="293"/>
            <ac:picMk id="5" creationId="{52DAB6ED-2F3C-DAA2-4E1F-8C20149A80DD}"/>
          </ac:picMkLst>
        </pc:picChg>
      </pc:sldChg>
      <pc:sldChg chg="modSp new mod">
        <pc:chgData name="Emily Crose" userId="5a1598ef78992c55" providerId="LiveId" clId="{011B0279-BC89-4422-9A28-59A7BAD85103}" dt="2023-05-17T18:09:36.171" v="728" actId="20577"/>
        <pc:sldMkLst>
          <pc:docMk/>
          <pc:sldMk cId="3026703874" sldId="294"/>
        </pc:sldMkLst>
        <pc:spChg chg="mod">
          <ac:chgData name="Emily Crose" userId="5a1598ef78992c55" providerId="LiveId" clId="{011B0279-BC89-4422-9A28-59A7BAD85103}" dt="2023-05-17T18:09:36.171" v="728" actId="20577"/>
          <ac:spMkLst>
            <pc:docMk/>
            <pc:sldMk cId="3026703874" sldId="294"/>
            <ac:spMk id="2" creationId="{25D46DD7-679E-0F6B-B57B-0B474B83EA96}"/>
          </ac:spMkLst>
        </pc:spChg>
      </pc:sldChg>
      <pc:sldChg chg="del">
        <pc:chgData name="Emily Crose" userId="5a1598ef78992c55" providerId="LiveId" clId="{011B0279-BC89-4422-9A28-59A7BAD85103}" dt="2023-05-11T15:17:59.369" v="0" actId="2696"/>
        <pc:sldMkLst>
          <pc:docMk/>
          <pc:sldMk cId="3782519446" sldId="294"/>
        </pc:sldMkLst>
      </pc:sldChg>
      <pc:sldChg chg="modSp new mod">
        <pc:chgData name="Emily Crose" userId="5a1598ef78992c55" providerId="LiveId" clId="{011B0279-BC89-4422-9A28-59A7BAD85103}" dt="2023-05-17T18:10:24.700" v="781" actId="20577"/>
        <pc:sldMkLst>
          <pc:docMk/>
          <pc:sldMk cId="192469727" sldId="295"/>
        </pc:sldMkLst>
        <pc:spChg chg="mod">
          <ac:chgData name="Emily Crose" userId="5a1598ef78992c55" providerId="LiveId" clId="{011B0279-BC89-4422-9A28-59A7BAD85103}" dt="2023-05-17T18:10:24.700" v="781" actId="20577"/>
          <ac:spMkLst>
            <pc:docMk/>
            <pc:sldMk cId="192469727" sldId="295"/>
            <ac:spMk id="2" creationId="{8603066F-EE8D-5EFE-D65B-CF361D5EE2CB}"/>
          </ac:spMkLst>
        </pc:spChg>
      </pc:sldChg>
      <pc:sldChg chg="del">
        <pc:chgData name="Emily Crose" userId="5a1598ef78992c55" providerId="LiveId" clId="{011B0279-BC89-4422-9A28-59A7BAD85103}" dt="2023-05-11T15:29:10.815" v="1" actId="2696"/>
        <pc:sldMkLst>
          <pc:docMk/>
          <pc:sldMk cId="1819572938" sldId="295"/>
        </pc:sldMkLst>
      </pc:sldChg>
      <pc:sldChg chg="modSp new mod">
        <pc:chgData name="Emily Crose" userId="5a1598ef78992c55" providerId="LiveId" clId="{011B0279-BC89-4422-9A28-59A7BAD85103}" dt="2023-05-17T18:09:51.817" v="748" actId="20577"/>
        <pc:sldMkLst>
          <pc:docMk/>
          <pc:sldMk cId="1673074294" sldId="296"/>
        </pc:sldMkLst>
        <pc:spChg chg="mod">
          <ac:chgData name="Emily Crose" userId="5a1598ef78992c55" providerId="LiveId" clId="{011B0279-BC89-4422-9A28-59A7BAD85103}" dt="2023-05-17T18:09:51.817" v="748" actId="20577"/>
          <ac:spMkLst>
            <pc:docMk/>
            <pc:sldMk cId="1673074294" sldId="296"/>
            <ac:spMk id="2" creationId="{FD2700FE-8F7A-BF12-3610-289911C36193}"/>
          </ac:spMkLst>
        </pc:spChg>
      </pc:sldChg>
      <pc:sldChg chg="del">
        <pc:chgData name="Emily Crose" userId="5a1598ef78992c55" providerId="LiveId" clId="{011B0279-BC89-4422-9A28-59A7BAD85103}" dt="2023-05-11T15:29:10.815" v="1" actId="2696"/>
        <pc:sldMkLst>
          <pc:docMk/>
          <pc:sldMk cId="2541419034" sldId="296"/>
        </pc:sldMkLst>
      </pc:sldChg>
      <pc:sldChg chg="modSp new mod">
        <pc:chgData name="Emily Crose" userId="5a1598ef78992c55" providerId="LiveId" clId="{011B0279-BC89-4422-9A28-59A7BAD85103}" dt="2023-05-17T18:09:57.901" v="760" actId="20577"/>
        <pc:sldMkLst>
          <pc:docMk/>
          <pc:sldMk cId="3475228074" sldId="297"/>
        </pc:sldMkLst>
        <pc:spChg chg="mod">
          <ac:chgData name="Emily Crose" userId="5a1598ef78992c55" providerId="LiveId" clId="{011B0279-BC89-4422-9A28-59A7BAD85103}" dt="2023-05-17T18:09:57.901" v="760" actId="20577"/>
          <ac:spMkLst>
            <pc:docMk/>
            <pc:sldMk cId="3475228074" sldId="297"/>
            <ac:spMk id="2" creationId="{953A9AB8-FAC9-D9CC-3851-A4247DDF9632}"/>
          </ac:spMkLst>
        </pc:spChg>
      </pc:sldChg>
      <pc:sldChg chg="modSp new mod">
        <pc:chgData name="Emily Crose" userId="5a1598ef78992c55" providerId="LiveId" clId="{011B0279-BC89-4422-9A28-59A7BAD85103}" dt="2023-05-17T18:10:17.737" v="776" actId="20577"/>
        <pc:sldMkLst>
          <pc:docMk/>
          <pc:sldMk cId="2330207658" sldId="298"/>
        </pc:sldMkLst>
        <pc:spChg chg="mod">
          <ac:chgData name="Emily Crose" userId="5a1598ef78992c55" providerId="LiveId" clId="{011B0279-BC89-4422-9A28-59A7BAD85103}" dt="2023-05-17T18:10:17.737" v="776" actId="20577"/>
          <ac:spMkLst>
            <pc:docMk/>
            <pc:sldMk cId="2330207658" sldId="298"/>
            <ac:spMk id="2" creationId="{B38C3151-565E-DACD-1ABC-5C7FAA26930B}"/>
          </ac:spMkLst>
        </pc:spChg>
      </pc:sldChg>
      <pc:sldChg chg="addSp modSp new mod setBg">
        <pc:chgData name="Emily Crose" userId="5a1598ef78992c55" providerId="LiveId" clId="{011B0279-BC89-4422-9A28-59A7BAD85103}" dt="2023-05-17T18:11:31.370" v="797" actId="26606"/>
        <pc:sldMkLst>
          <pc:docMk/>
          <pc:sldMk cId="885238813" sldId="299"/>
        </pc:sldMkLst>
        <pc:spChg chg="mod">
          <ac:chgData name="Emily Crose" userId="5a1598ef78992c55" providerId="LiveId" clId="{011B0279-BC89-4422-9A28-59A7BAD85103}" dt="2023-05-17T18:11:31.370" v="797" actId="26606"/>
          <ac:spMkLst>
            <pc:docMk/>
            <pc:sldMk cId="885238813" sldId="299"/>
            <ac:spMk id="2" creationId="{C4E11513-C145-CB82-E398-063341CBAE60}"/>
          </ac:spMkLst>
        </pc:spChg>
        <pc:spChg chg="add">
          <ac:chgData name="Emily Crose" userId="5a1598ef78992c55" providerId="LiveId" clId="{011B0279-BC89-4422-9A28-59A7BAD85103}" dt="2023-05-17T18:11:31.370" v="797" actId="26606"/>
          <ac:spMkLst>
            <pc:docMk/>
            <pc:sldMk cId="885238813" sldId="299"/>
            <ac:spMk id="9" creationId="{23D9B6CF-87DD-47C7-B38D-7C5353D4DC9D}"/>
          </ac:spMkLst>
        </pc:spChg>
        <pc:spChg chg="add">
          <ac:chgData name="Emily Crose" userId="5a1598ef78992c55" providerId="LiveId" clId="{011B0279-BC89-4422-9A28-59A7BAD85103}" dt="2023-05-17T18:11:31.370" v="797" actId="26606"/>
          <ac:spMkLst>
            <pc:docMk/>
            <pc:sldMk cId="885238813" sldId="299"/>
            <ac:spMk id="11" creationId="{EFE2328B-DA12-4B90-BD82-3CCF13AF6C83}"/>
          </ac:spMkLst>
        </pc:spChg>
        <pc:spChg chg="add">
          <ac:chgData name="Emily Crose" userId="5a1598ef78992c55" providerId="LiveId" clId="{011B0279-BC89-4422-9A28-59A7BAD85103}" dt="2023-05-17T18:11:31.370" v="797" actId="26606"/>
          <ac:spMkLst>
            <pc:docMk/>
            <pc:sldMk cId="885238813" sldId="299"/>
            <ac:spMk id="13" creationId="{F77FF0B6-332F-4842-A5F8-EA360BD5FF84}"/>
          </ac:spMkLst>
        </pc:spChg>
        <pc:picChg chg="add mod">
          <ac:chgData name="Emily Crose" userId="5a1598ef78992c55" providerId="LiveId" clId="{011B0279-BC89-4422-9A28-59A7BAD85103}" dt="2023-05-17T18:11:31.370" v="797" actId="26606"/>
          <ac:picMkLst>
            <pc:docMk/>
            <pc:sldMk cId="885238813" sldId="299"/>
            <ac:picMk id="4" creationId="{03DFB4E5-0EAF-37E4-0297-DDBEBF5D85AD}"/>
          </ac:picMkLst>
        </pc:picChg>
      </pc:sldChg>
      <pc:sldChg chg="addSp delSp modSp add mod setBg setClrOvrMap">
        <pc:chgData name="Emily Crose" userId="5a1598ef78992c55" providerId="LiveId" clId="{011B0279-BC89-4422-9A28-59A7BAD85103}" dt="2023-05-19T13:29:56.587" v="831" actId="26606"/>
        <pc:sldMkLst>
          <pc:docMk/>
          <pc:sldMk cId="1806608824" sldId="300"/>
        </pc:sldMkLst>
        <pc:spChg chg="mod">
          <ac:chgData name="Emily Crose" userId="5a1598ef78992c55" providerId="LiveId" clId="{011B0279-BC89-4422-9A28-59A7BAD85103}" dt="2023-05-19T13:29:56.587" v="831" actId="26606"/>
          <ac:spMkLst>
            <pc:docMk/>
            <pc:sldMk cId="1806608824" sldId="300"/>
            <ac:spMk id="2" creationId="{8D38055C-DB38-EB4B-6669-F605D6529E50}"/>
          </ac:spMkLst>
        </pc:spChg>
        <pc:spChg chg="mod">
          <ac:chgData name="Emily Crose" userId="5a1598ef78992c55" providerId="LiveId" clId="{011B0279-BC89-4422-9A28-59A7BAD85103}" dt="2023-05-19T13:29:56.587" v="831" actId="26606"/>
          <ac:spMkLst>
            <pc:docMk/>
            <pc:sldMk cId="1806608824" sldId="300"/>
            <ac:spMk id="3" creationId="{C8B57EC0-36E5-FD32-3113-980C3CF7B0A7}"/>
          </ac:spMkLst>
        </pc:spChg>
        <pc:spChg chg="add">
          <ac:chgData name="Emily Crose" userId="5a1598ef78992c55" providerId="LiveId" clId="{011B0279-BC89-4422-9A28-59A7BAD85103}" dt="2023-05-19T13:29:56.587" v="831" actId="26606"/>
          <ac:spMkLst>
            <pc:docMk/>
            <pc:sldMk cId="1806608824" sldId="300"/>
            <ac:spMk id="8" creationId="{2AEFFFF2-9EB4-4B6C-B9F8-2BA3EF89A21C}"/>
          </ac:spMkLst>
        </pc:spChg>
        <pc:spChg chg="add del">
          <ac:chgData name="Emily Crose" userId="5a1598ef78992c55" providerId="LiveId" clId="{011B0279-BC89-4422-9A28-59A7BAD85103}" dt="2023-05-19T13:29:54.239" v="828" actId="26606"/>
          <ac:spMkLst>
            <pc:docMk/>
            <pc:sldMk cId="1806608824" sldId="300"/>
            <ac:spMk id="9" creationId="{68D8C857-9447-4941-8520-9A44A926F4FF}"/>
          </ac:spMkLst>
        </pc:spChg>
        <pc:spChg chg="add">
          <ac:chgData name="Emily Crose" userId="5a1598ef78992c55" providerId="LiveId" clId="{011B0279-BC89-4422-9A28-59A7BAD85103}" dt="2023-05-19T13:29:56.587" v="831" actId="26606"/>
          <ac:spMkLst>
            <pc:docMk/>
            <pc:sldMk cId="1806608824" sldId="300"/>
            <ac:spMk id="10" creationId="{0D65299F-028F-4AFC-B46A-8DB33E20FE4A}"/>
          </ac:spMkLst>
        </pc:spChg>
        <pc:spChg chg="add">
          <ac:chgData name="Emily Crose" userId="5a1598ef78992c55" providerId="LiveId" clId="{011B0279-BC89-4422-9A28-59A7BAD85103}" dt="2023-05-19T13:29:56.587" v="831" actId="26606"/>
          <ac:spMkLst>
            <pc:docMk/>
            <pc:sldMk cId="1806608824" sldId="300"/>
            <ac:spMk id="12" creationId="{BAC87F6E-526A-49B5-995D-42DB656594C9}"/>
          </ac:spMkLst>
        </pc:spChg>
        <pc:picChg chg="add del">
          <ac:chgData name="Emily Crose" userId="5a1598ef78992c55" providerId="LiveId" clId="{011B0279-BC89-4422-9A28-59A7BAD85103}" dt="2023-05-19T13:29:54.239" v="828" actId="26606"/>
          <ac:picMkLst>
            <pc:docMk/>
            <pc:sldMk cId="1806608824" sldId="300"/>
            <ac:picMk id="5" creationId="{A25D4486-1F30-157F-364E-87C37C26022F}"/>
          </ac:picMkLst>
        </pc:picChg>
        <pc:picChg chg="add del">
          <ac:chgData name="Emily Crose" userId="5a1598ef78992c55" providerId="LiveId" clId="{011B0279-BC89-4422-9A28-59A7BAD85103}" dt="2023-05-19T13:29:56.582" v="830" actId="26606"/>
          <ac:picMkLst>
            <pc:docMk/>
            <pc:sldMk cId="1806608824" sldId="300"/>
            <ac:picMk id="11" creationId="{C2B7C90D-B60C-2F78-54AC-CFEDB0AB9CCF}"/>
          </ac:picMkLst>
        </pc:picChg>
      </pc:sldChg>
      <pc:sldChg chg="addSp delSp modSp add mod setBg setClrOvrMap">
        <pc:chgData name="Emily Crose" userId="5a1598ef78992c55" providerId="LiveId" clId="{011B0279-BC89-4422-9A28-59A7BAD85103}" dt="2023-05-19T13:31:06.857" v="836" actId="26606"/>
        <pc:sldMkLst>
          <pc:docMk/>
          <pc:sldMk cId="543577936" sldId="301"/>
        </pc:sldMkLst>
        <pc:spChg chg="mod ord">
          <ac:chgData name="Emily Crose" userId="5a1598ef78992c55" providerId="LiveId" clId="{011B0279-BC89-4422-9A28-59A7BAD85103}" dt="2023-05-19T13:31:06.857" v="836" actId="26606"/>
          <ac:spMkLst>
            <pc:docMk/>
            <pc:sldMk cId="543577936" sldId="301"/>
            <ac:spMk id="2" creationId="{9F9904BA-EB83-D80E-3C87-76326E256305}"/>
          </ac:spMkLst>
        </pc:spChg>
        <pc:spChg chg="mod">
          <ac:chgData name="Emily Crose" userId="5a1598ef78992c55" providerId="LiveId" clId="{011B0279-BC89-4422-9A28-59A7BAD85103}" dt="2023-05-19T13:31:06.857" v="836" actId="26606"/>
          <ac:spMkLst>
            <pc:docMk/>
            <pc:sldMk cId="543577936" sldId="301"/>
            <ac:spMk id="3" creationId="{9C8D87AB-82A6-389E-B548-03168208847E}"/>
          </ac:spMkLst>
        </pc:spChg>
        <pc:spChg chg="add del">
          <ac:chgData name="Emily Crose" userId="5a1598ef78992c55" providerId="LiveId" clId="{011B0279-BC89-4422-9A28-59A7BAD85103}" dt="2023-05-19T13:31:06.854" v="835" actId="26606"/>
          <ac:spMkLst>
            <pc:docMk/>
            <pc:sldMk cId="543577936" sldId="301"/>
            <ac:spMk id="8" creationId="{84167985-D6E9-40FF-97C0-4B6D373E85C9}"/>
          </ac:spMkLst>
        </pc:spChg>
        <pc:spChg chg="add del">
          <ac:chgData name="Emily Crose" userId="5a1598ef78992c55" providerId="LiveId" clId="{011B0279-BC89-4422-9A28-59A7BAD85103}" dt="2023-05-19T13:31:06.854" v="835" actId="26606"/>
          <ac:spMkLst>
            <pc:docMk/>
            <pc:sldMk cId="543577936" sldId="301"/>
            <ac:spMk id="10" creationId="{68801362-349C-44BE-BEF6-8E926E1D38BC}"/>
          </ac:spMkLst>
        </pc:spChg>
      </pc:sldChg>
      <pc:sldChg chg="addSp modSp add mod setBg">
        <pc:chgData name="Emily Crose" userId="5a1598ef78992c55" providerId="LiveId" clId="{011B0279-BC89-4422-9A28-59A7BAD85103}" dt="2023-05-19T13:32:42.637" v="860" actId="26606"/>
        <pc:sldMkLst>
          <pc:docMk/>
          <pc:sldMk cId="2572114698" sldId="302"/>
        </pc:sldMkLst>
        <pc:spChg chg="mod">
          <ac:chgData name="Emily Crose" userId="5a1598ef78992c55" providerId="LiveId" clId="{011B0279-BC89-4422-9A28-59A7BAD85103}" dt="2023-05-19T13:32:42.637" v="860" actId="26606"/>
          <ac:spMkLst>
            <pc:docMk/>
            <pc:sldMk cId="2572114698" sldId="302"/>
            <ac:spMk id="2" creationId="{92EAB30D-4E16-2D45-A6BF-9FF8002DAD8A}"/>
          </ac:spMkLst>
        </pc:spChg>
        <pc:spChg chg="add">
          <ac:chgData name="Emily Crose" userId="5a1598ef78992c55" providerId="LiveId" clId="{011B0279-BC89-4422-9A28-59A7BAD85103}" dt="2023-05-19T13:32:42.637" v="860" actId="26606"/>
          <ac:spMkLst>
            <pc:docMk/>
            <pc:sldMk cId="2572114698" sldId="302"/>
            <ac:spMk id="10" creationId="{EC7FF834-B204-4967-8D47-8BB36EAF0EF5}"/>
          </ac:spMkLst>
        </pc:spChg>
        <pc:spChg chg="add">
          <ac:chgData name="Emily Crose" userId="5a1598ef78992c55" providerId="LiveId" clId="{011B0279-BC89-4422-9A28-59A7BAD85103}" dt="2023-05-19T13:32:42.637" v="860" actId="26606"/>
          <ac:spMkLst>
            <pc:docMk/>
            <pc:sldMk cId="2572114698" sldId="302"/>
            <ac:spMk id="12" creationId="{F780A22D-61EA-43E3-BD94-3E39CF902160}"/>
          </ac:spMkLst>
        </pc:spChg>
        <pc:picChg chg="mod">
          <ac:chgData name="Emily Crose" userId="5a1598ef78992c55" providerId="LiveId" clId="{011B0279-BC89-4422-9A28-59A7BAD85103}" dt="2023-05-19T13:32:42.637" v="860" actId="26606"/>
          <ac:picMkLst>
            <pc:docMk/>
            <pc:sldMk cId="2572114698" sldId="302"/>
            <ac:picMk id="5" creationId="{CD411802-6C10-63B2-4CCC-4C31FCB7B6BA}"/>
          </ac:picMkLst>
        </pc:picChg>
      </pc:sldChg>
      <pc:sldChg chg="delSp modSp add mod setBg setClrOvrMap delDesignElem">
        <pc:chgData name="Emily Crose" userId="5a1598ef78992c55" providerId="LiveId" clId="{011B0279-BC89-4422-9A28-59A7BAD85103}" dt="2023-05-19T13:32:47.668" v="861" actId="26606"/>
        <pc:sldMkLst>
          <pc:docMk/>
          <pc:sldMk cId="4071440447" sldId="303"/>
        </pc:sldMkLst>
        <pc:spChg chg="mod">
          <ac:chgData name="Emily Crose" userId="5a1598ef78992c55" providerId="LiveId" clId="{011B0279-BC89-4422-9A28-59A7BAD85103}" dt="2023-05-19T13:32:47.668" v="861" actId="26606"/>
          <ac:spMkLst>
            <pc:docMk/>
            <pc:sldMk cId="4071440447" sldId="303"/>
            <ac:spMk id="2" creationId="{F0D38242-DC86-3A6E-B3B7-D1C3C0AFE94F}"/>
          </ac:spMkLst>
        </pc:spChg>
        <pc:spChg chg="mod">
          <ac:chgData name="Emily Crose" userId="5a1598ef78992c55" providerId="LiveId" clId="{011B0279-BC89-4422-9A28-59A7BAD85103}" dt="2023-05-19T13:32:47.668" v="861" actId="26606"/>
          <ac:spMkLst>
            <pc:docMk/>
            <pc:sldMk cId="4071440447" sldId="303"/>
            <ac:spMk id="3" creationId="{8FE505C2-50F6-30DB-CFB3-01D0D325516F}"/>
          </ac:spMkLst>
        </pc:spChg>
        <pc:spChg chg="del">
          <ac:chgData name="Emily Crose" userId="5a1598ef78992c55" providerId="LiveId" clId="{011B0279-BC89-4422-9A28-59A7BAD85103}" dt="2023-05-17T18:30:24.263" v="810"/>
          <ac:spMkLst>
            <pc:docMk/>
            <pc:sldMk cId="4071440447" sldId="303"/>
            <ac:spMk id="14" creationId="{37D54B6C-87D0-4C03-8335-3955179D2B5B}"/>
          </ac:spMkLst>
        </pc:spChg>
        <pc:picChg chg="mod">
          <ac:chgData name="Emily Crose" userId="5a1598ef78992c55" providerId="LiveId" clId="{011B0279-BC89-4422-9A28-59A7BAD85103}" dt="2023-05-19T13:32:47.668" v="861" actId="26606"/>
          <ac:picMkLst>
            <pc:docMk/>
            <pc:sldMk cId="4071440447" sldId="303"/>
            <ac:picMk id="5" creationId="{E65D158D-924C-42EB-BD0B-55270F126CEB}"/>
          </ac:picMkLst>
        </pc:picChg>
      </pc:sldChg>
      <pc:sldChg chg="addSp delSp modSp add mod setBg delDesignElem">
        <pc:chgData name="Emily Crose" userId="5a1598ef78992c55" providerId="LiveId" clId="{011B0279-BC89-4422-9A28-59A7BAD85103}" dt="2023-05-19T13:31:10.913" v="837" actId="26606"/>
        <pc:sldMkLst>
          <pc:docMk/>
          <pc:sldMk cId="272553218" sldId="304"/>
        </pc:sldMkLst>
        <pc:spChg chg="add">
          <ac:chgData name="Emily Crose" userId="5a1598ef78992c55" providerId="LiveId" clId="{011B0279-BC89-4422-9A28-59A7BAD85103}" dt="2023-05-19T13:31:10.913" v="837" actId="26606"/>
          <ac:spMkLst>
            <pc:docMk/>
            <pc:sldMk cId="272553218" sldId="304"/>
            <ac:spMk id="7" creationId="{466A9AE5-69DF-4153-B35A-94BDEF32EB06}"/>
          </ac:spMkLst>
        </pc:spChg>
        <pc:spChg chg="del">
          <ac:chgData name="Emily Crose" userId="5a1598ef78992c55" providerId="LiveId" clId="{011B0279-BC89-4422-9A28-59A7BAD85103}" dt="2023-05-17T18:30:24.263" v="810"/>
          <ac:spMkLst>
            <pc:docMk/>
            <pc:sldMk cId="272553218" sldId="304"/>
            <ac:spMk id="10" creationId="{D64A12F0-8158-4372-9761-AD0A6ED30C2E}"/>
          </ac:spMkLst>
        </pc:spChg>
        <pc:spChg chg="add">
          <ac:chgData name="Emily Crose" userId="5a1598ef78992c55" providerId="LiveId" clId="{011B0279-BC89-4422-9A28-59A7BAD85103}" dt="2023-05-19T13:31:10.913" v="837" actId="26606"/>
          <ac:spMkLst>
            <pc:docMk/>
            <pc:sldMk cId="272553218" sldId="304"/>
            <ac:spMk id="12" creationId="{159B5318-27A8-4E50-80D9-B92D4F28EA61}"/>
          </ac:spMkLst>
        </pc:spChg>
        <pc:picChg chg="mod">
          <ac:chgData name="Emily Crose" userId="5a1598ef78992c55" providerId="LiveId" clId="{011B0279-BC89-4422-9A28-59A7BAD85103}" dt="2023-05-19T13:31:10.913" v="837" actId="26606"/>
          <ac:picMkLst>
            <pc:docMk/>
            <pc:sldMk cId="272553218" sldId="304"/>
            <ac:picMk id="5" creationId="{C9F2630B-6A70-6167-F37D-97831177EA64}"/>
          </ac:picMkLst>
        </pc:picChg>
      </pc:sldChg>
      <pc:sldChg chg="addSp modSp add mod setBg">
        <pc:chgData name="Emily Crose" userId="5a1598ef78992c55" providerId="LiveId" clId="{011B0279-BC89-4422-9A28-59A7BAD85103}" dt="2023-05-19T13:30:01.113" v="832" actId="26606"/>
        <pc:sldMkLst>
          <pc:docMk/>
          <pc:sldMk cId="3697047610" sldId="305"/>
        </pc:sldMkLst>
        <pc:spChg chg="mod">
          <ac:chgData name="Emily Crose" userId="5a1598ef78992c55" providerId="LiveId" clId="{011B0279-BC89-4422-9A28-59A7BAD85103}" dt="2023-05-19T13:30:01.113" v="832" actId="26606"/>
          <ac:spMkLst>
            <pc:docMk/>
            <pc:sldMk cId="3697047610" sldId="305"/>
            <ac:spMk id="2" creationId="{0F8A9B09-5002-4072-2245-008EFB3DBEA4}"/>
          </ac:spMkLst>
        </pc:spChg>
        <pc:spChg chg="add">
          <ac:chgData name="Emily Crose" userId="5a1598ef78992c55" providerId="LiveId" clId="{011B0279-BC89-4422-9A28-59A7BAD85103}" dt="2023-05-19T13:30:01.113" v="832" actId="26606"/>
          <ac:spMkLst>
            <pc:docMk/>
            <pc:sldMk cId="3697047610" sldId="305"/>
            <ac:spMk id="10" creationId="{EC7FF834-B204-4967-8D47-8BB36EAF0EF5}"/>
          </ac:spMkLst>
        </pc:spChg>
        <pc:spChg chg="add">
          <ac:chgData name="Emily Crose" userId="5a1598ef78992c55" providerId="LiveId" clId="{011B0279-BC89-4422-9A28-59A7BAD85103}" dt="2023-05-19T13:30:01.113" v="832" actId="26606"/>
          <ac:spMkLst>
            <pc:docMk/>
            <pc:sldMk cId="3697047610" sldId="305"/>
            <ac:spMk id="12" creationId="{F780A22D-61EA-43E3-BD94-3E39CF902160}"/>
          </ac:spMkLst>
        </pc:spChg>
        <pc:picChg chg="mod">
          <ac:chgData name="Emily Crose" userId="5a1598ef78992c55" providerId="LiveId" clId="{011B0279-BC89-4422-9A28-59A7BAD85103}" dt="2023-05-19T13:30:01.113" v="832" actId="26606"/>
          <ac:picMkLst>
            <pc:docMk/>
            <pc:sldMk cId="3697047610" sldId="305"/>
            <ac:picMk id="5" creationId="{84671443-2680-DA6E-F177-D84F2B66BF71}"/>
          </ac:picMkLst>
        </pc:picChg>
      </pc:sldChg>
      <pc:sldChg chg="addSp delSp modSp add mod setBg delDesignElem">
        <pc:chgData name="Emily Crose" userId="5a1598ef78992c55" providerId="LiveId" clId="{011B0279-BC89-4422-9A28-59A7BAD85103}" dt="2023-05-19T13:30:05.163" v="833" actId="26606"/>
        <pc:sldMkLst>
          <pc:docMk/>
          <pc:sldMk cId="1442831529" sldId="306"/>
        </pc:sldMkLst>
        <pc:spChg chg="mod">
          <ac:chgData name="Emily Crose" userId="5a1598ef78992c55" providerId="LiveId" clId="{011B0279-BC89-4422-9A28-59A7BAD85103}" dt="2023-05-19T13:30:05.163" v="833" actId="26606"/>
          <ac:spMkLst>
            <pc:docMk/>
            <pc:sldMk cId="1442831529" sldId="306"/>
            <ac:spMk id="2" creationId="{14550114-62A8-59B5-B6B1-EBE576F3AB08}"/>
          </ac:spMkLst>
        </pc:spChg>
        <pc:spChg chg="add">
          <ac:chgData name="Emily Crose" userId="5a1598ef78992c55" providerId="LiveId" clId="{011B0279-BC89-4422-9A28-59A7BAD85103}" dt="2023-05-19T13:30:05.163" v="833" actId="26606"/>
          <ac:spMkLst>
            <pc:docMk/>
            <pc:sldMk cId="1442831529" sldId="306"/>
            <ac:spMk id="6" creationId="{EC7FF834-B204-4967-8D47-8BB36EAF0EF5}"/>
          </ac:spMkLst>
        </pc:spChg>
        <pc:spChg chg="del">
          <ac:chgData name="Emily Crose" userId="5a1598ef78992c55" providerId="LiveId" clId="{011B0279-BC89-4422-9A28-59A7BAD85103}" dt="2023-05-17T18:30:24.263" v="810"/>
          <ac:spMkLst>
            <pc:docMk/>
            <pc:sldMk cId="1442831529" sldId="306"/>
            <ac:spMk id="9" creationId="{93A46EEB-10AB-4E52-AF22-A848AE9259F9}"/>
          </ac:spMkLst>
        </pc:spChg>
        <pc:spChg chg="add">
          <ac:chgData name="Emily Crose" userId="5a1598ef78992c55" providerId="LiveId" clId="{011B0279-BC89-4422-9A28-59A7BAD85103}" dt="2023-05-19T13:30:05.163" v="833" actId="26606"/>
          <ac:spMkLst>
            <pc:docMk/>
            <pc:sldMk cId="1442831529" sldId="306"/>
            <ac:spMk id="11" creationId="{F780A22D-61EA-43E3-BD94-3E39CF902160}"/>
          </ac:spMkLst>
        </pc:spChg>
        <pc:picChg chg="mod">
          <ac:chgData name="Emily Crose" userId="5a1598ef78992c55" providerId="LiveId" clId="{011B0279-BC89-4422-9A28-59A7BAD85103}" dt="2023-05-19T13:30:05.163" v="833" actId="26606"/>
          <ac:picMkLst>
            <pc:docMk/>
            <pc:sldMk cId="1442831529" sldId="306"/>
            <ac:picMk id="4" creationId="{CE7776E4-5CA9-56DD-7084-87A6DFE122AE}"/>
          </ac:picMkLst>
        </pc:picChg>
      </pc:sldChg>
      <pc:sldChg chg="addSp delSp modSp add mod setBg addAnim delDesignElem chgLayout">
        <pc:chgData name="Emily Crose" userId="5a1598ef78992c55" providerId="LiveId" clId="{011B0279-BC89-4422-9A28-59A7BAD85103}" dt="2023-05-19T13:31:48.912" v="846"/>
        <pc:sldMkLst>
          <pc:docMk/>
          <pc:sldMk cId="1996113951" sldId="307"/>
        </pc:sldMkLst>
        <pc:spChg chg="mod ord">
          <ac:chgData name="Emily Crose" userId="5a1598ef78992c55" providerId="LiveId" clId="{011B0279-BC89-4422-9A28-59A7BAD85103}" dt="2023-05-19T13:31:48.911" v="845" actId="26606"/>
          <ac:spMkLst>
            <pc:docMk/>
            <pc:sldMk cId="1996113951" sldId="307"/>
            <ac:spMk id="2" creationId="{9699BB10-D953-4E3C-098C-14C06B316910}"/>
          </ac:spMkLst>
        </pc:spChg>
        <pc:spChg chg="del">
          <ac:chgData name="Emily Crose" userId="5a1598ef78992c55" providerId="LiveId" clId="{011B0279-BC89-4422-9A28-59A7BAD85103}" dt="2023-05-19T13:31:45.890" v="842" actId="700"/>
          <ac:spMkLst>
            <pc:docMk/>
            <pc:sldMk cId="1996113951" sldId="307"/>
            <ac:spMk id="3" creationId="{D80EA98A-E511-4EFE-C174-52517710B712}"/>
          </ac:spMkLst>
        </pc:spChg>
        <pc:spChg chg="add del">
          <ac:chgData name="Emily Crose" userId="5a1598ef78992c55" providerId="LiveId" clId="{011B0279-BC89-4422-9A28-59A7BAD85103}" dt="2023-05-19T13:31:48.909" v="844" actId="26606"/>
          <ac:spMkLst>
            <pc:docMk/>
            <pc:sldMk cId="1996113951" sldId="307"/>
            <ac:spMk id="10" creationId="{6D118E90-A8D1-41A8-B29B-06A3554D99BE}"/>
          </ac:spMkLst>
        </pc:spChg>
        <pc:spChg chg="add del">
          <ac:chgData name="Emily Crose" userId="5a1598ef78992c55" providerId="LiveId" clId="{011B0279-BC89-4422-9A28-59A7BAD85103}" dt="2023-05-19T13:31:48.909" v="844" actId="26606"/>
          <ac:spMkLst>
            <pc:docMk/>
            <pc:sldMk cId="1996113951" sldId="307"/>
            <ac:spMk id="12" creationId="{23737A38-06E9-444D-9349-4EA8F3A8C070}"/>
          </ac:spMkLst>
        </pc:spChg>
        <pc:spChg chg="add del">
          <ac:chgData name="Emily Crose" userId="5a1598ef78992c55" providerId="LiveId" clId="{011B0279-BC89-4422-9A28-59A7BAD85103}" dt="2023-05-19T13:31:48.909" v="844" actId="26606"/>
          <ac:spMkLst>
            <pc:docMk/>
            <pc:sldMk cId="1996113951" sldId="307"/>
            <ac:spMk id="14" creationId="{219FCCB8-5A8A-43BA-B60E-759FC80FF1B0}"/>
          </ac:spMkLst>
        </pc:spChg>
        <pc:picChg chg="mod">
          <ac:chgData name="Emily Crose" userId="5a1598ef78992c55" providerId="LiveId" clId="{011B0279-BC89-4422-9A28-59A7BAD85103}" dt="2023-05-19T13:31:48.911" v="845" actId="26606"/>
          <ac:picMkLst>
            <pc:docMk/>
            <pc:sldMk cId="1996113951" sldId="307"/>
            <ac:picMk id="5" creationId="{D70D4FBC-E1A0-E8C6-7725-0B7F3F68E766}"/>
          </ac:picMkLst>
        </pc:picChg>
        <pc:picChg chg="del">
          <ac:chgData name="Emily Crose" userId="5a1598ef78992c55" providerId="LiveId" clId="{011B0279-BC89-4422-9A28-59A7BAD85103}" dt="2023-05-17T18:30:24.263" v="810"/>
          <ac:picMkLst>
            <pc:docMk/>
            <pc:sldMk cId="1996113951" sldId="307"/>
            <ac:picMk id="9" creationId="{2BFB581C-2142-4222-9A3B-905AD6C09535}"/>
          </ac:picMkLst>
        </pc:picChg>
      </pc:sldChg>
      <pc:sldChg chg="addSp delSp modSp add mod setBg delDesignElem">
        <pc:chgData name="Emily Crose" userId="5a1598ef78992c55" providerId="LiveId" clId="{011B0279-BC89-4422-9A28-59A7BAD85103}" dt="2023-05-19T13:33:16.541" v="866" actId="26606"/>
        <pc:sldMkLst>
          <pc:docMk/>
          <pc:sldMk cId="1065589461" sldId="322"/>
        </pc:sldMkLst>
        <pc:spChg chg="mod">
          <ac:chgData name="Emily Crose" userId="5a1598ef78992c55" providerId="LiveId" clId="{011B0279-BC89-4422-9A28-59A7BAD85103}" dt="2023-05-19T13:33:16.541" v="866" actId="26606"/>
          <ac:spMkLst>
            <pc:docMk/>
            <pc:sldMk cId="1065589461" sldId="322"/>
            <ac:spMk id="2" creationId="{A99152C2-7593-CF54-A5EE-70E00ECEE027}"/>
          </ac:spMkLst>
        </pc:spChg>
        <pc:spChg chg="mod">
          <ac:chgData name="Emily Crose" userId="5a1598ef78992c55" providerId="LiveId" clId="{011B0279-BC89-4422-9A28-59A7BAD85103}" dt="2023-05-19T13:33:16.541" v="866" actId="26606"/>
          <ac:spMkLst>
            <pc:docMk/>
            <pc:sldMk cId="1065589461" sldId="322"/>
            <ac:spMk id="3" creationId="{6A4EF3ED-2B73-093F-2986-C07140DA20F3}"/>
          </ac:spMkLst>
        </pc:spChg>
        <pc:spChg chg="add">
          <ac:chgData name="Emily Crose" userId="5a1598ef78992c55" providerId="LiveId" clId="{011B0279-BC89-4422-9A28-59A7BAD85103}" dt="2023-05-19T13:33:16.541" v="866" actId="26606"/>
          <ac:spMkLst>
            <pc:docMk/>
            <pc:sldMk cId="1065589461" sldId="322"/>
            <ac:spMk id="5" creationId="{2AEFFFF2-9EB4-4B6C-B9F8-2BA3EF89A21C}"/>
          </ac:spMkLst>
        </pc:spChg>
        <pc:spChg chg="add">
          <ac:chgData name="Emily Crose" userId="5a1598ef78992c55" providerId="LiveId" clId="{011B0279-BC89-4422-9A28-59A7BAD85103}" dt="2023-05-19T13:33:16.541" v="866" actId="26606"/>
          <ac:spMkLst>
            <pc:docMk/>
            <pc:sldMk cId="1065589461" sldId="322"/>
            <ac:spMk id="6" creationId="{0D65299F-028F-4AFC-B46A-8DB33E20FE4A}"/>
          </ac:spMkLst>
        </pc:spChg>
        <pc:spChg chg="del">
          <ac:chgData name="Emily Crose" userId="5a1598ef78992c55" providerId="LiveId" clId="{011B0279-BC89-4422-9A28-59A7BAD85103}" dt="2023-05-17T18:30:24.263" v="810"/>
          <ac:spMkLst>
            <pc:docMk/>
            <pc:sldMk cId="1065589461" sldId="322"/>
            <ac:spMk id="8" creationId="{9A6C2C86-63BF-47D5-AA3F-905111A238E2}"/>
          </ac:spMkLst>
        </pc:spChg>
        <pc:spChg chg="add">
          <ac:chgData name="Emily Crose" userId="5a1598ef78992c55" providerId="LiveId" clId="{011B0279-BC89-4422-9A28-59A7BAD85103}" dt="2023-05-19T13:33:16.541" v="866" actId="26606"/>
          <ac:spMkLst>
            <pc:docMk/>
            <pc:sldMk cId="1065589461" sldId="322"/>
            <ac:spMk id="12" creationId="{BAC87F6E-526A-49B5-995D-42DB656594C9}"/>
          </ac:spMkLst>
        </pc:spChg>
        <pc:cxnChg chg="del">
          <ac:chgData name="Emily Crose" userId="5a1598ef78992c55" providerId="LiveId" clId="{011B0279-BC89-4422-9A28-59A7BAD85103}" dt="2023-05-17T18:30:24.263" v="810"/>
          <ac:cxnSpMkLst>
            <pc:docMk/>
            <pc:sldMk cId="1065589461" sldId="322"/>
            <ac:cxnSpMk id="10" creationId="{425A0768-3044-4AA9-A889-D2CAA68C517A}"/>
          </ac:cxnSpMkLst>
        </pc:cxnChg>
      </pc:sldChg>
      <pc:sldChg chg="addSp delSp modSp add mod setBg delDesignElem">
        <pc:chgData name="Emily Crose" userId="5a1598ef78992c55" providerId="LiveId" clId="{011B0279-BC89-4422-9A28-59A7BAD85103}" dt="2023-05-19T13:29:28.425" v="822" actId="26606"/>
        <pc:sldMkLst>
          <pc:docMk/>
          <pc:sldMk cId="3181908058" sldId="323"/>
        </pc:sldMkLst>
        <pc:spChg chg="add">
          <ac:chgData name="Emily Crose" userId="5a1598ef78992c55" providerId="LiveId" clId="{011B0279-BC89-4422-9A28-59A7BAD85103}" dt="2023-05-19T13:29:28.425" v="822" actId="26606"/>
          <ac:spMkLst>
            <pc:docMk/>
            <pc:sldMk cId="3181908058" sldId="323"/>
            <ac:spMk id="5" creationId="{466A9AE5-69DF-4153-B35A-94BDEF32EB06}"/>
          </ac:spMkLst>
        </pc:spChg>
        <pc:spChg chg="del">
          <ac:chgData name="Emily Crose" userId="5a1598ef78992c55" providerId="LiveId" clId="{011B0279-BC89-4422-9A28-59A7BAD85103}" dt="2023-05-17T18:30:24.263" v="810"/>
          <ac:spMkLst>
            <pc:docMk/>
            <pc:sldMk cId="3181908058" sldId="323"/>
            <ac:spMk id="8" creationId="{D64A12F0-8158-4372-9761-AD0A6ED30C2E}"/>
          </ac:spMkLst>
        </pc:spChg>
        <pc:spChg chg="add">
          <ac:chgData name="Emily Crose" userId="5a1598ef78992c55" providerId="LiveId" clId="{011B0279-BC89-4422-9A28-59A7BAD85103}" dt="2023-05-19T13:29:28.425" v="822" actId="26606"/>
          <ac:spMkLst>
            <pc:docMk/>
            <pc:sldMk cId="3181908058" sldId="323"/>
            <ac:spMk id="10" creationId="{159B5318-27A8-4E50-80D9-B92D4F28EA61}"/>
          </ac:spMkLst>
        </pc:spChg>
        <pc:picChg chg="mod">
          <ac:chgData name="Emily Crose" userId="5a1598ef78992c55" providerId="LiveId" clId="{011B0279-BC89-4422-9A28-59A7BAD85103}" dt="2023-05-19T13:29:28.425" v="822" actId="26606"/>
          <ac:picMkLst>
            <pc:docMk/>
            <pc:sldMk cId="3181908058" sldId="323"/>
            <ac:picMk id="3" creationId="{967749FB-3338-5D3D-4AB2-7E19161CD29B}"/>
          </ac:picMkLst>
        </pc:picChg>
      </pc:sldChg>
      <pc:sldChg chg="addSp delSp modSp add mod setBg">
        <pc:chgData name="Emily Crose" userId="5a1598ef78992c55" providerId="LiveId" clId="{011B0279-BC89-4422-9A28-59A7BAD85103}" dt="2023-05-19T13:29:24.492" v="821" actId="26606"/>
        <pc:sldMkLst>
          <pc:docMk/>
          <pc:sldMk cId="1893047781" sldId="324"/>
        </pc:sldMkLst>
        <pc:spChg chg="mod">
          <ac:chgData name="Emily Crose" userId="5a1598ef78992c55" providerId="LiveId" clId="{011B0279-BC89-4422-9A28-59A7BAD85103}" dt="2023-05-19T13:29:24.492" v="821" actId="26606"/>
          <ac:spMkLst>
            <pc:docMk/>
            <pc:sldMk cId="1893047781" sldId="324"/>
            <ac:spMk id="2" creationId="{77765AE2-1718-9DEE-EB8B-C8D6D858B1B2}"/>
          </ac:spMkLst>
        </pc:spChg>
        <pc:spChg chg="del mod">
          <ac:chgData name="Emily Crose" userId="5a1598ef78992c55" providerId="LiveId" clId="{011B0279-BC89-4422-9A28-59A7BAD85103}" dt="2023-05-19T13:29:24.492" v="821" actId="26606"/>
          <ac:spMkLst>
            <pc:docMk/>
            <pc:sldMk cId="1893047781" sldId="324"/>
            <ac:spMk id="3" creationId="{BF6FF0B3-467F-E5F9-0B84-E364693C3CD8}"/>
          </ac:spMkLst>
        </pc:spChg>
        <pc:spChg chg="add">
          <ac:chgData name="Emily Crose" userId="5a1598ef78992c55" providerId="LiveId" clId="{011B0279-BC89-4422-9A28-59A7BAD85103}" dt="2023-05-19T13:29:24.492" v="821" actId="26606"/>
          <ac:spMkLst>
            <pc:docMk/>
            <pc:sldMk cId="1893047781" sldId="324"/>
            <ac:spMk id="9" creationId="{93F0ADB5-A0B4-4B01-A8C4-FDC34CE22BD4}"/>
          </ac:spMkLst>
        </pc:spChg>
        <pc:spChg chg="add">
          <ac:chgData name="Emily Crose" userId="5a1598ef78992c55" providerId="LiveId" clId="{011B0279-BC89-4422-9A28-59A7BAD85103}" dt="2023-05-19T13:29:24.492" v="821" actId="26606"/>
          <ac:spMkLst>
            <pc:docMk/>
            <pc:sldMk cId="1893047781" sldId="324"/>
            <ac:spMk id="11" creationId="{AA6D0FDE-0241-4C21-A720-A69475358235}"/>
          </ac:spMkLst>
        </pc:spChg>
        <pc:graphicFrameChg chg="add">
          <ac:chgData name="Emily Crose" userId="5a1598ef78992c55" providerId="LiveId" clId="{011B0279-BC89-4422-9A28-59A7BAD85103}" dt="2023-05-19T13:29:24.492" v="821" actId="26606"/>
          <ac:graphicFrameMkLst>
            <pc:docMk/>
            <pc:sldMk cId="1893047781" sldId="324"/>
            <ac:graphicFrameMk id="5" creationId="{F4198F6C-00BC-9FFC-A1E1-0C70B496A4CE}"/>
          </ac:graphicFrameMkLst>
        </pc:graphicFrameChg>
      </pc:sldChg>
      <pc:sldChg chg="addSp delSp modSp add mod setBg delDesignElem">
        <pc:chgData name="Emily Crose" userId="5a1598ef78992c55" providerId="LiveId" clId="{011B0279-BC89-4422-9A28-59A7BAD85103}" dt="2023-05-19T13:29:32.970" v="823" actId="26606"/>
        <pc:sldMkLst>
          <pc:docMk/>
          <pc:sldMk cId="1818502" sldId="325"/>
        </pc:sldMkLst>
        <pc:spChg chg="mod">
          <ac:chgData name="Emily Crose" userId="5a1598ef78992c55" providerId="LiveId" clId="{011B0279-BC89-4422-9A28-59A7BAD85103}" dt="2023-05-19T13:29:32.970" v="823" actId="26606"/>
          <ac:spMkLst>
            <pc:docMk/>
            <pc:sldMk cId="1818502" sldId="325"/>
            <ac:spMk id="2" creationId="{C376F162-0520-4F35-81C7-E55520C03059}"/>
          </ac:spMkLst>
        </pc:spChg>
        <pc:spChg chg="add">
          <ac:chgData name="Emily Crose" userId="5a1598ef78992c55" providerId="LiveId" clId="{011B0279-BC89-4422-9A28-59A7BAD85103}" dt="2023-05-19T13:29:32.970" v="823" actId="26606"/>
          <ac:spMkLst>
            <pc:docMk/>
            <pc:sldMk cId="1818502" sldId="325"/>
            <ac:spMk id="12" creationId="{419501C6-F015-4273-AF88-E0F6C853899F}"/>
          </ac:spMkLst>
        </pc:spChg>
        <pc:spChg chg="del">
          <ac:chgData name="Emily Crose" userId="5a1598ef78992c55" providerId="LiveId" clId="{011B0279-BC89-4422-9A28-59A7BAD85103}" dt="2023-05-17T18:30:24.263" v="810"/>
          <ac:spMkLst>
            <pc:docMk/>
            <pc:sldMk cId="1818502" sldId="325"/>
            <ac:spMk id="15" creationId="{93A46EEB-10AB-4E52-AF22-A848AE9259F9}"/>
          </ac:spMkLst>
        </pc:spChg>
        <pc:spChg chg="add">
          <ac:chgData name="Emily Crose" userId="5a1598ef78992c55" providerId="LiveId" clId="{011B0279-BC89-4422-9A28-59A7BAD85103}" dt="2023-05-19T13:29:32.970" v="823" actId="26606"/>
          <ac:spMkLst>
            <pc:docMk/>
            <pc:sldMk cId="1818502" sldId="325"/>
            <ac:spMk id="17" creationId="{CA677DB7-5829-45BD-9754-5EC484CC4253}"/>
          </ac:spMkLst>
        </pc:spChg>
        <pc:picChg chg="mod">
          <ac:chgData name="Emily Crose" userId="5a1598ef78992c55" providerId="LiveId" clId="{011B0279-BC89-4422-9A28-59A7BAD85103}" dt="2023-05-19T13:29:32.970" v="823" actId="26606"/>
          <ac:picMkLst>
            <pc:docMk/>
            <pc:sldMk cId="1818502" sldId="325"/>
            <ac:picMk id="10" creationId="{5E7F754C-9343-4B29-6B81-5474334F60B8}"/>
          </ac:picMkLst>
        </pc:picChg>
      </pc:sldChg>
      <pc:sldChg chg="delSp modSp add mod setBg addAnim setClrOvrMap chgLayout">
        <pc:chgData name="Emily Crose" userId="5a1598ef78992c55" providerId="LiveId" clId="{011B0279-BC89-4422-9A28-59A7BAD85103}" dt="2023-05-19T13:29:44.811" v="826"/>
        <pc:sldMkLst>
          <pc:docMk/>
          <pc:sldMk cId="1548747384" sldId="326"/>
        </pc:sldMkLst>
        <pc:spChg chg="mod ord">
          <ac:chgData name="Emily Crose" userId="5a1598ef78992c55" providerId="LiveId" clId="{011B0279-BC89-4422-9A28-59A7BAD85103}" dt="2023-05-19T13:29:44.810" v="825" actId="26606"/>
          <ac:spMkLst>
            <pc:docMk/>
            <pc:sldMk cId="1548747384" sldId="326"/>
            <ac:spMk id="2" creationId="{6D86991D-1189-D333-F014-64C190A80744}"/>
          </ac:spMkLst>
        </pc:spChg>
        <pc:spChg chg="del">
          <ac:chgData name="Emily Crose" userId="5a1598ef78992c55" providerId="LiveId" clId="{011B0279-BC89-4422-9A28-59A7BAD85103}" dt="2023-05-19T13:29:41.321" v="824" actId="700"/>
          <ac:spMkLst>
            <pc:docMk/>
            <pc:sldMk cId="1548747384" sldId="326"/>
            <ac:spMk id="4" creationId="{3C3D707B-820F-D76E-ECC1-76520A4DFA07}"/>
          </ac:spMkLst>
        </pc:spChg>
        <pc:picChg chg="mod">
          <ac:chgData name="Emily Crose" userId="5a1598ef78992c55" providerId="LiveId" clId="{011B0279-BC89-4422-9A28-59A7BAD85103}" dt="2023-05-19T13:29:44.810" v="825" actId="26606"/>
          <ac:picMkLst>
            <pc:docMk/>
            <pc:sldMk cId="1548747384" sldId="326"/>
            <ac:picMk id="6" creationId="{F67A1A16-D616-C42D-174A-DCEFE7B72BCB}"/>
          </ac:picMkLst>
        </pc:picChg>
      </pc:sldChg>
      <pc:sldChg chg="addSp modSp add mod setBg">
        <pc:chgData name="Emily Crose" userId="5a1598ef78992c55" providerId="LiveId" clId="{011B0279-BC89-4422-9A28-59A7BAD85103}" dt="2023-05-19T13:31:35.998" v="840" actId="26606"/>
        <pc:sldMkLst>
          <pc:docMk/>
          <pc:sldMk cId="1298378401" sldId="327"/>
        </pc:sldMkLst>
        <pc:spChg chg="mod">
          <ac:chgData name="Emily Crose" userId="5a1598ef78992c55" providerId="LiveId" clId="{011B0279-BC89-4422-9A28-59A7BAD85103}" dt="2023-05-19T13:31:35.998" v="840" actId="26606"/>
          <ac:spMkLst>
            <pc:docMk/>
            <pc:sldMk cId="1298378401" sldId="327"/>
            <ac:spMk id="2" creationId="{47236956-D458-3C7F-DF4D-2B9269281AC3}"/>
          </ac:spMkLst>
        </pc:spChg>
        <pc:spChg chg="add">
          <ac:chgData name="Emily Crose" userId="5a1598ef78992c55" providerId="LiveId" clId="{011B0279-BC89-4422-9A28-59A7BAD85103}" dt="2023-05-19T13:31:35.998" v="840" actId="26606"/>
          <ac:spMkLst>
            <pc:docMk/>
            <pc:sldMk cId="1298378401" sldId="327"/>
            <ac:spMk id="10" creationId="{6D118E90-A8D1-41A8-B29B-06A3554D99BE}"/>
          </ac:spMkLst>
        </pc:spChg>
        <pc:spChg chg="add">
          <ac:chgData name="Emily Crose" userId="5a1598ef78992c55" providerId="LiveId" clId="{011B0279-BC89-4422-9A28-59A7BAD85103}" dt="2023-05-19T13:31:35.998" v="840" actId="26606"/>
          <ac:spMkLst>
            <pc:docMk/>
            <pc:sldMk cId="1298378401" sldId="327"/>
            <ac:spMk id="12" creationId="{23737A38-06E9-444D-9349-4EA8F3A8C070}"/>
          </ac:spMkLst>
        </pc:spChg>
        <pc:spChg chg="add">
          <ac:chgData name="Emily Crose" userId="5a1598ef78992c55" providerId="LiveId" clId="{011B0279-BC89-4422-9A28-59A7BAD85103}" dt="2023-05-19T13:31:35.998" v="840" actId="26606"/>
          <ac:spMkLst>
            <pc:docMk/>
            <pc:sldMk cId="1298378401" sldId="327"/>
            <ac:spMk id="14" creationId="{219FCCB8-5A8A-43BA-B60E-759FC80FF1B0}"/>
          </ac:spMkLst>
        </pc:spChg>
        <pc:picChg chg="mod">
          <ac:chgData name="Emily Crose" userId="5a1598ef78992c55" providerId="LiveId" clId="{011B0279-BC89-4422-9A28-59A7BAD85103}" dt="2023-05-19T13:31:35.998" v="840" actId="26606"/>
          <ac:picMkLst>
            <pc:docMk/>
            <pc:sldMk cId="1298378401" sldId="327"/>
            <ac:picMk id="5" creationId="{E8E5BF4E-3B88-AC0C-23FA-E114501A1BE1}"/>
          </ac:picMkLst>
        </pc:picChg>
      </pc:sldChg>
      <pc:sldChg chg="addSp delSp modSp add mod setBg delDesignElem">
        <pc:chgData name="Emily Crose" userId="5a1598ef78992c55" providerId="LiveId" clId="{011B0279-BC89-4422-9A28-59A7BAD85103}" dt="2023-05-19T13:31:20.114" v="838" actId="26606"/>
        <pc:sldMkLst>
          <pc:docMk/>
          <pc:sldMk cId="2202859022" sldId="328"/>
        </pc:sldMkLst>
        <pc:spChg chg="mod">
          <ac:chgData name="Emily Crose" userId="5a1598ef78992c55" providerId="LiveId" clId="{011B0279-BC89-4422-9A28-59A7BAD85103}" dt="2023-05-19T13:31:20.114" v="838" actId="26606"/>
          <ac:spMkLst>
            <pc:docMk/>
            <pc:sldMk cId="2202859022" sldId="328"/>
            <ac:spMk id="2" creationId="{12F1F2F6-A693-9D54-BA57-AE9AD5A95DB8}"/>
          </ac:spMkLst>
        </pc:spChg>
        <pc:spChg chg="del">
          <ac:chgData name="Emily Crose" userId="5a1598ef78992c55" providerId="LiveId" clId="{011B0279-BC89-4422-9A28-59A7BAD85103}" dt="2023-05-17T18:30:24.263" v="810"/>
          <ac:spMkLst>
            <pc:docMk/>
            <pc:sldMk cId="2202859022" sldId="328"/>
            <ac:spMk id="13" creationId="{9A6C2C86-63BF-47D5-AA3F-905111A238E2}"/>
          </ac:spMkLst>
        </pc:spChg>
        <pc:spChg chg="mod">
          <ac:chgData name="Emily Crose" userId="5a1598ef78992c55" providerId="LiveId" clId="{011B0279-BC89-4422-9A28-59A7BAD85103}" dt="2023-05-19T13:31:20.114" v="838" actId="26606"/>
          <ac:spMkLst>
            <pc:docMk/>
            <pc:sldMk cId="2202859022" sldId="328"/>
            <ac:spMk id="15" creationId="{1B0FBA20-173E-918B-0F30-1692E7BC9EB0}"/>
          </ac:spMkLst>
        </pc:spChg>
        <pc:spChg chg="add">
          <ac:chgData name="Emily Crose" userId="5a1598ef78992c55" providerId="LiveId" clId="{011B0279-BC89-4422-9A28-59A7BAD85103}" dt="2023-05-19T13:31:20.114" v="838" actId="26606"/>
          <ac:spMkLst>
            <pc:docMk/>
            <pc:sldMk cId="2202859022" sldId="328"/>
            <ac:spMk id="20" creationId="{2AEFFFF2-9EB4-4B6C-B9F8-2BA3EF89A21C}"/>
          </ac:spMkLst>
        </pc:spChg>
        <pc:spChg chg="add">
          <ac:chgData name="Emily Crose" userId="5a1598ef78992c55" providerId="LiveId" clId="{011B0279-BC89-4422-9A28-59A7BAD85103}" dt="2023-05-19T13:31:20.114" v="838" actId="26606"/>
          <ac:spMkLst>
            <pc:docMk/>
            <pc:sldMk cId="2202859022" sldId="328"/>
            <ac:spMk id="22" creationId="{0D65299F-028F-4AFC-B46A-8DB33E20FE4A}"/>
          </ac:spMkLst>
        </pc:spChg>
        <pc:spChg chg="add">
          <ac:chgData name="Emily Crose" userId="5a1598ef78992c55" providerId="LiveId" clId="{011B0279-BC89-4422-9A28-59A7BAD85103}" dt="2023-05-19T13:31:20.114" v="838" actId="26606"/>
          <ac:spMkLst>
            <pc:docMk/>
            <pc:sldMk cId="2202859022" sldId="328"/>
            <ac:spMk id="24" creationId="{BAC87F6E-526A-49B5-995D-42DB656594C9}"/>
          </ac:spMkLst>
        </pc:spChg>
        <pc:cxnChg chg="del">
          <ac:chgData name="Emily Crose" userId="5a1598ef78992c55" providerId="LiveId" clId="{011B0279-BC89-4422-9A28-59A7BAD85103}" dt="2023-05-17T18:30:24.263" v="810"/>
          <ac:cxnSpMkLst>
            <pc:docMk/>
            <pc:sldMk cId="2202859022" sldId="328"/>
            <ac:cxnSpMk id="14" creationId="{425A0768-3044-4AA9-A889-D2CAA68C517A}"/>
          </ac:cxnSpMkLst>
        </pc:cxnChg>
      </pc:sldChg>
      <pc:sldChg chg="addSp delSp modSp add mod setBg">
        <pc:chgData name="Emily Crose" userId="5a1598ef78992c55" providerId="LiveId" clId="{011B0279-BC89-4422-9A28-59A7BAD85103}" dt="2023-05-19T13:31:26.622" v="839" actId="26606"/>
        <pc:sldMkLst>
          <pc:docMk/>
          <pc:sldMk cId="2530208923" sldId="329"/>
        </pc:sldMkLst>
        <pc:spChg chg="mod">
          <ac:chgData name="Emily Crose" userId="5a1598ef78992c55" providerId="LiveId" clId="{011B0279-BC89-4422-9A28-59A7BAD85103}" dt="2023-05-19T13:31:26.622" v="839" actId="26606"/>
          <ac:spMkLst>
            <pc:docMk/>
            <pc:sldMk cId="2530208923" sldId="329"/>
            <ac:spMk id="2" creationId="{61070F45-D4EE-FBE4-E7B3-3459FCC52CFC}"/>
          </ac:spMkLst>
        </pc:spChg>
        <pc:spChg chg="del">
          <ac:chgData name="Emily Crose" userId="5a1598ef78992c55" providerId="LiveId" clId="{011B0279-BC89-4422-9A28-59A7BAD85103}" dt="2023-05-19T13:31:26.622" v="839" actId="26606"/>
          <ac:spMkLst>
            <pc:docMk/>
            <pc:sldMk cId="2530208923" sldId="329"/>
            <ac:spMk id="3" creationId="{F905507B-779C-9F04-7D96-1B4148C88DB4}"/>
          </ac:spMkLst>
        </pc:spChg>
        <pc:spChg chg="add">
          <ac:chgData name="Emily Crose" userId="5a1598ef78992c55" providerId="LiveId" clId="{011B0279-BC89-4422-9A28-59A7BAD85103}" dt="2023-05-19T13:31:26.622" v="839" actId="26606"/>
          <ac:spMkLst>
            <pc:docMk/>
            <pc:sldMk cId="2530208923" sldId="329"/>
            <ac:spMk id="9" creationId="{4E866FF9-A729-45F0-A163-10E89E871602}"/>
          </ac:spMkLst>
        </pc:spChg>
        <pc:spChg chg="add">
          <ac:chgData name="Emily Crose" userId="5a1598ef78992c55" providerId="LiveId" clId="{011B0279-BC89-4422-9A28-59A7BAD85103}" dt="2023-05-19T13:31:26.622" v="839" actId="26606"/>
          <ac:spMkLst>
            <pc:docMk/>
            <pc:sldMk cId="2530208923" sldId="329"/>
            <ac:spMk id="11" creationId="{A804366F-2366-4688-98E7-B101C7BC6146}"/>
          </ac:spMkLst>
        </pc:spChg>
        <pc:graphicFrameChg chg="add">
          <ac:chgData name="Emily Crose" userId="5a1598ef78992c55" providerId="LiveId" clId="{011B0279-BC89-4422-9A28-59A7BAD85103}" dt="2023-05-19T13:31:26.622" v="839" actId="26606"/>
          <ac:graphicFrameMkLst>
            <pc:docMk/>
            <pc:sldMk cId="2530208923" sldId="329"/>
            <ac:graphicFrameMk id="5" creationId="{C0D26D74-E51F-9441-48F3-F62AEA848AFC}"/>
          </ac:graphicFrameMkLst>
        </pc:graphicFrameChg>
      </pc:sldChg>
      <pc:sldChg chg="addSp delSp modSp add mod setBg addAnim setClrOvrMap delDesignElem">
        <pc:chgData name="Emily Crose" userId="5a1598ef78992c55" providerId="LiveId" clId="{011B0279-BC89-4422-9A28-59A7BAD85103}" dt="2023-05-19T13:34:57.149" v="889"/>
        <pc:sldMkLst>
          <pc:docMk/>
          <pc:sldMk cId="2570034110" sldId="330"/>
        </pc:sldMkLst>
        <pc:spChg chg="mod">
          <ac:chgData name="Emily Crose" userId="5a1598ef78992c55" providerId="LiveId" clId="{011B0279-BC89-4422-9A28-59A7BAD85103}" dt="2023-05-19T13:34:57.149" v="888" actId="26606"/>
          <ac:spMkLst>
            <pc:docMk/>
            <pc:sldMk cId="2570034110" sldId="330"/>
            <ac:spMk id="2" creationId="{11BE2C14-6662-C2B0-32BC-F22167F1A408}"/>
          </ac:spMkLst>
        </pc:spChg>
        <pc:spChg chg="add">
          <ac:chgData name="Emily Crose" userId="5a1598ef78992c55" providerId="LiveId" clId="{011B0279-BC89-4422-9A28-59A7BAD85103}" dt="2023-05-19T13:34:57.149" v="888" actId="26606"/>
          <ac:spMkLst>
            <pc:docMk/>
            <pc:sldMk cId="2570034110" sldId="330"/>
            <ac:spMk id="4" creationId="{6E5BD17F-C95C-40ED-8D04-03295D46FD23}"/>
          </ac:spMkLst>
        </pc:spChg>
        <pc:spChg chg="add">
          <ac:chgData name="Emily Crose" userId="5a1598ef78992c55" providerId="LiveId" clId="{011B0279-BC89-4422-9A28-59A7BAD85103}" dt="2023-05-19T13:34:57.149" v="888" actId="26606"/>
          <ac:spMkLst>
            <pc:docMk/>
            <pc:sldMk cId="2570034110" sldId="330"/>
            <ac:spMk id="5" creationId="{4203DEB5-0B19-4F8E-84E2-00F5861C96F9}"/>
          </ac:spMkLst>
        </pc:spChg>
        <pc:spChg chg="del">
          <ac:chgData name="Emily Crose" userId="5a1598ef78992c55" providerId="LiveId" clId="{011B0279-BC89-4422-9A28-59A7BAD85103}" dt="2023-05-17T18:30:24.263" v="810"/>
          <ac:spMkLst>
            <pc:docMk/>
            <pc:sldMk cId="2570034110" sldId="330"/>
            <ac:spMk id="7" creationId="{2124007E-BA57-41B2-8C6B-5E99927F2247}"/>
          </ac:spMkLst>
        </pc:spChg>
        <pc:spChg chg="del">
          <ac:chgData name="Emily Crose" userId="5a1598ef78992c55" providerId="LiveId" clId="{011B0279-BC89-4422-9A28-59A7BAD85103}" dt="2023-05-17T18:30:24.263" v="810"/>
          <ac:spMkLst>
            <pc:docMk/>
            <pc:sldMk cId="2570034110" sldId="330"/>
            <ac:spMk id="9" creationId="{255D0BF7-94F4-4437-A2B2-87BAFF86D541}"/>
          </ac:spMkLst>
        </pc:spChg>
        <pc:spChg chg="del">
          <ac:chgData name="Emily Crose" userId="5a1598ef78992c55" providerId="LiveId" clId="{011B0279-BC89-4422-9A28-59A7BAD85103}" dt="2023-05-17T18:30:24.263" v="810"/>
          <ac:spMkLst>
            <pc:docMk/>
            <pc:sldMk cId="2570034110" sldId="330"/>
            <ac:spMk id="11" creationId="{DE118816-C01D-462E-B0B0-777C21EF604F}"/>
          </ac:spMkLst>
        </pc:spChg>
      </pc:sldChg>
      <pc:sldChg chg="addSp modSp add mod setBg">
        <pc:chgData name="Emily Crose" userId="5a1598ef78992c55" providerId="LiveId" clId="{011B0279-BC89-4422-9A28-59A7BAD85103}" dt="2023-05-19T13:31:40.147" v="841" actId="26606"/>
        <pc:sldMkLst>
          <pc:docMk/>
          <pc:sldMk cId="2192553628" sldId="338"/>
        </pc:sldMkLst>
        <pc:spChg chg="mod">
          <ac:chgData name="Emily Crose" userId="5a1598ef78992c55" providerId="LiveId" clId="{011B0279-BC89-4422-9A28-59A7BAD85103}" dt="2023-05-19T13:31:40.147" v="841" actId="26606"/>
          <ac:spMkLst>
            <pc:docMk/>
            <pc:sldMk cId="2192553628" sldId="338"/>
            <ac:spMk id="2" creationId="{825D8899-BFE3-8479-9CB2-D510611FE137}"/>
          </ac:spMkLst>
        </pc:spChg>
        <pc:spChg chg="add">
          <ac:chgData name="Emily Crose" userId="5a1598ef78992c55" providerId="LiveId" clId="{011B0279-BC89-4422-9A28-59A7BAD85103}" dt="2023-05-19T13:31:40.147" v="841" actId="26606"/>
          <ac:spMkLst>
            <pc:docMk/>
            <pc:sldMk cId="2192553628" sldId="338"/>
            <ac:spMk id="9" creationId="{6D118E90-A8D1-41A8-B29B-06A3554D99BE}"/>
          </ac:spMkLst>
        </pc:spChg>
        <pc:spChg chg="add">
          <ac:chgData name="Emily Crose" userId="5a1598ef78992c55" providerId="LiveId" clId="{011B0279-BC89-4422-9A28-59A7BAD85103}" dt="2023-05-19T13:31:40.147" v="841" actId="26606"/>
          <ac:spMkLst>
            <pc:docMk/>
            <pc:sldMk cId="2192553628" sldId="338"/>
            <ac:spMk id="11" creationId="{23737A38-06E9-444D-9349-4EA8F3A8C070}"/>
          </ac:spMkLst>
        </pc:spChg>
        <pc:spChg chg="add">
          <ac:chgData name="Emily Crose" userId="5a1598ef78992c55" providerId="LiveId" clId="{011B0279-BC89-4422-9A28-59A7BAD85103}" dt="2023-05-19T13:31:40.147" v="841" actId="26606"/>
          <ac:spMkLst>
            <pc:docMk/>
            <pc:sldMk cId="2192553628" sldId="338"/>
            <ac:spMk id="13" creationId="{219FCCB8-5A8A-43BA-B60E-759FC80FF1B0}"/>
          </ac:spMkLst>
        </pc:spChg>
        <pc:picChg chg="mod">
          <ac:chgData name="Emily Crose" userId="5a1598ef78992c55" providerId="LiveId" clId="{011B0279-BC89-4422-9A28-59A7BAD85103}" dt="2023-05-19T13:31:40.147" v="841" actId="26606"/>
          <ac:picMkLst>
            <pc:docMk/>
            <pc:sldMk cId="2192553628" sldId="338"/>
            <ac:picMk id="4" creationId="{4ABB0468-E16C-398B-3732-BE2A80BF5D62}"/>
          </ac:picMkLst>
        </pc:picChg>
      </pc:sldChg>
      <pc:sldChg chg="add setBg">
        <pc:chgData name="Emily Crose" userId="5a1598ef78992c55" providerId="LiveId" clId="{011B0279-BC89-4422-9A28-59A7BAD85103}" dt="2023-05-17T18:30:24.263" v="810"/>
        <pc:sldMkLst>
          <pc:docMk/>
          <pc:sldMk cId="1552710199" sldId="339"/>
        </pc:sldMkLst>
      </pc:sldChg>
      <pc:sldChg chg="addSp delSp modSp add mod setBg delDesignElem">
        <pc:chgData name="Emily Crose" userId="5a1598ef78992c55" providerId="LiveId" clId="{011B0279-BC89-4422-9A28-59A7BAD85103}" dt="2023-05-19T13:32:36.304" v="859" actId="26606"/>
        <pc:sldMkLst>
          <pc:docMk/>
          <pc:sldMk cId="4058856599" sldId="340"/>
        </pc:sldMkLst>
        <pc:spChg chg="mod">
          <ac:chgData name="Emily Crose" userId="5a1598ef78992c55" providerId="LiveId" clId="{011B0279-BC89-4422-9A28-59A7BAD85103}" dt="2023-05-19T13:32:36.304" v="859" actId="26606"/>
          <ac:spMkLst>
            <pc:docMk/>
            <pc:sldMk cId="4058856599" sldId="340"/>
            <ac:spMk id="3" creationId="{9CBD1586-A54C-2F5E-655F-1A2FDD090266}"/>
          </ac:spMkLst>
        </pc:spChg>
        <pc:spChg chg="add del">
          <ac:chgData name="Emily Crose" userId="5a1598ef78992c55" providerId="LiveId" clId="{011B0279-BC89-4422-9A28-59A7BAD85103}" dt="2023-05-19T13:32:33.334" v="856" actId="26606"/>
          <ac:spMkLst>
            <pc:docMk/>
            <pc:sldMk cId="4058856599" sldId="340"/>
            <ac:spMk id="8" creationId="{93F0ADB5-A0B4-4B01-A8C4-FDC34CE22BD4}"/>
          </ac:spMkLst>
        </pc:spChg>
        <pc:spChg chg="add del">
          <ac:chgData name="Emily Crose" userId="5a1598ef78992c55" providerId="LiveId" clId="{011B0279-BC89-4422-9A28-59A7BAD85103}" dt="2023-05-19T13:32:33.334" v="856" actId="26606"/>
          <ac:spMkLst>
            <pc:docMk/>
            <pc:sldMk cId="4058856599" sldId="340"/>
            <ac:spMk id="9" creationId="{AA6D0FDE-0241-4C21-A720-A69475358235}"/>
          </ac:spMkLst>
        </pc:spChg>
        <pc:spChg chg="add del">
          <ac:chgData name="Emily Crose" userId="5a1598ef78992c55" providerId="LiveId" clId="{011B0279-BC89-4422-9A28-59A7BAD85103}" dt="2023-05-19T13:32:24.696" v="852" actId="26606"/>
          <ac:spMkLst>
            <pc:docMk/>
            <pc:sldMk cId="4058856599" sldId="340"/>
            <ac:spMk id="11" creationId="{93F0ADB5-A0B4-4B01-A8C4-FDC34CE22BD4}"/>
          </ac:spMkLst>
        </pc:spChg>
        <pc:spChg chg="add">
          <ac:chgData name="Emily Crose" userId="5a1598ef78992c55" providerId="LiveId" clId="{011B0279-BC89-4422-9A28-59A7BAD85103}" dt="2023-05-19T13:32:36.304" v="859" actId="26606"/>
          <ac:spMkLst>
            <pc:docMk/>
            <pc:sldMk cId="4058856599" sldId="340"/>
            <ac:spMk id="12" creationId="{4E866FF9-A729-45F0-A163-10E89E871602}"/>
          </ac:spMkLst>
        </pc:spChg>
        <pc:spChg chg="add del">
          <ac:chgData name="Emily Crose" userId="5a1598ef78992c55" providerId="LiveId" clId="{011B0279-BC89-4422-9A28-59A7BAD85103}" dt="2023-05-19T13:32:24.696" v="852" actId="26606"/>
          <ac:spMkLst>
            <pc:docMk/>
            <pc:sldMk cId="4058856599" sldId="340"/>
            <ac:spMk id="13" creationId="{AA6D0FDE-0241-4C21-A720-A69475358235}"/>
          </ac:spMkLst>
        </pc:spChg>
        <pc:spChg chg="add">
          <ac:chgData name="Emily Crose" userId="5a1598ef78992c55" providerId="LiveId" clId="{011B0279-BC89-4422-9A28-59A7BAD85103}" dt="2023-05-19T13:32:36.304" v="859" actId="26606"/>
          <ac:spMkLst>
            <pc:docMk/>
            <pc:sldMk cId="4058856599" sldId="340"/>
            <ac:spMk id="14" creationId="{A804366F-2366-4688-98E7-B101C7BC6146}"/>
          </ac:spMkLst>
        </pc:spChg>
        <pc:graphicFrameChg chg="mod modGraphic">
          <ac:chgData name="Emily Crose" userId="5a1598ef78992c55" providerId="LiveId" clId="{011B0279-BC89-4422-9A28-59A7BAD85103}" dt="2023-05-19T13:32:36.304" v="859" actId="26606"/>
          <ac:graphicFrameMkLst>
            <pc:docMk/>
            <pc:sldMk cId="4058856599" sldId="340"/>
            <ac:graphicFrameMk id="6" creationId="{4742C1ED-2E3F-9CBF-B4FD-E2E0A6ABB2C0}"/>
          </ac:graphicFrameMkLst>
        </pc:graphicFrameChg>
        <pc:picChg chg="del">
          <ac:chgData name="Emily Crose" userId="5a1598ef78992c55" providerId="LiveId" clId="{011B0279-BC89-4422-9A28-59A7BAD85103}" dt="2023-05-17T18:30:24.263" v="810"/>
          <ac:picMkLst>
            <pc:docMk/>
            <pc:sldMk cId="4058856599" sldId="340"/>
            <ac:picMk id="10" creationId="{A8D526D7-C782-4F65-A21F-A6B40D869B47}"/>
          </ac:picMkLst>
        </pc:picChg>
      </pc:sldChg>
      <pc:sldChg chg="addSp modSp add mod setBg">
        <pc:chgData name="Emily Crose" userId="5a1598ef78992c55" providerId="LiveId" clId="{011B0279-BC89-4422-9A28-59A7BAD85103}" dt="2023-05-19T13:31:56.985" v="847" actId="26606"/>
        <pc:sldMkLst>
          <pc:docMk/>
          <pc:sldMk cId="3529374907" sldId="341"/>
        </pc:sldMkLst>
        <pc:spChg chg="mod">
          <ac:chgData name="Emily Crose" userId="5a1598ef78992c55" providerId="LiveId" clId="{011B0279-BC89-4422-9A28-59A7BAD85103}" dt="2023-05-19T13:31:56.985" v="847" actId="26606"/>
          <ac:spMkLst>
            <pc:docMk/>
            <pc:sldMk cId="3529374907" sldId="341"/>
            <ac:spMk id="4" creationId="{4E76257A-7C2C-3845-BE06-06A844160DD3}"/>
          </ac:spMkLst>
        </pc:spChg>
        <pc:spChg chg="add">
          <ac:chgData name="Emily Crose" userId="5a1598ef78992c55" providerId="LiveId" clId="{011B0279-BC89-4422-9A28-59A7BAD85103}" dt="2023-05-19T13:31:56.985" v="847" actId="26606"/>
          <ac:spMkLst>
            <pc:docMk/>
            <pc:sldMk cId="3529374907" sldId="341"/>
            <ac:spMk id="12" creationId="{93F0ADB5-A0B4-4B01-A8C4-FDC34CE22BD4}"/>
          </ac:spMkLst>
        </pc:spChg>
        <pc:spChg chg="add">
          <ac:chgData name="Emily Crose" userId="5a1598ef78992c55" providerId="LiveId" clId="{011B0279-BC89-4422-9A28-59A7BAD85103}" dt="2023-05-19T13:31:56.985" v="847" actId="26606"/>
          <ac:spMkLst>
            <pc:docMk/>
            <pc:sldMk cId="3529374907" sldId="341"/>
            <ac:spMk id="14" creationId="{AA6D0FDE-0241-4C21-A720-A69475358235}"/>
          </ac:spMkLst>
        </pc:spChg>
        <pc:graphicFrameChg chg="mod modGraphic">
          <ac:chgData name="Emily Crose" userId="5a1598ef78992c55" providerId="LiveId" clId="{011B0279-BC89-4422-9A28-59A7BAD85103}" dt="2023-05-19T13:31:56.985" v="847" actId="26606"/>
          <ac:graphicFrameMkLst>
            <pc:docMk/>
            <pc:sldMk cId="3529374907" sldId="341"/>
            <ac:graphicFrameMk id="7" creationId="{09AEB0C9-9C9F-8C5C-E976-35900154FFBD}"/>
          </ac:graphicFrameMkLst>
        </pc:graphicFrameChg>
      </pc:sldChg>
      <pc:sldChg chg="delSp modSp add mod setBg setClrOvrMap delDesignElem">
        <pc:chgData name="Emily Crose" userId="5a1598ef78992c55" providerId="LiveId" clId="{011B0279-BC89-4422-9A28-59A7BAD85103}" dt="2023-05-19T13:32:11.265" v="850" actId="26606"/>
        <pc:sldMkLst>
          <pc:docMk/>
          <pc:sldMk cId="2559449484" sldId="342"/>
        </pc:sldMkLst>
        <pc:spChg chg="mod ord">
          <ac:chgData name="Emily Crose" userId="5a1598ef78992c55" providerId="LiveId" clId="{011B0279-BC89-4422-9A28-59A7BAD85103}" dt="2023-05-19T13:32:11.265" v="850" actId="26606"/>
          <ac:spMkLst>
            <pc:docMk/>
            <pc:sldMk cId="2559449484" sldId="342"/>
            <ac:spMk id="2" creationId="{21BF4D03-BD03-DAC4-BD45-155F165873FF}"/>
          </ac:spMkLst>
        </pc:spChg>
        <pc:picChg chg="mod">
          <ac:chgData name="Emily Crose" userId="5a1598ef78992c55" providerId="LiveId" clId="{011B0279-BC89-4422-9A28-59A7BAD85103}" dt="2023-05-19T13:32:11.263" v="849" actId="26606"/>
          <ac:picMkLst>
            <pc:docMk/>
            <pc:sldMk cId="2559449484" sldId="342"/>
            <ac:picMk id="6" creationId="{E5274FD0-050A-DF16-2A61-FC89CDDB5226}"/>
          </ac:picMkLst>
        </pc:picChg>
        <pc:picChg chg="del">
          <ac:chgData name="Emily Crose" userId="5a1598ef78992c55" providerId="LiveId" clId="{011B0279-BC89-4422-9A28-59A7BAD85103}" dt="2023-05-17T18:30:24.263" v="810"/>
          <ac:picMkLst>
            <pc:docMk/>
            <pc:sldMk cId="2559449484" sldId="342"/>
            <ac:picMk id="22" creationId="{08187575-5CB4-477B-AA47-020C6D2A786E}"/>
          </ac:picMkLst>
        </pc:picChg>
        <pc:picChg chg="del">
          <ac:chgData name="Emily Crose" userId="5a1598ef78992c55" providerId="LiveId" clId="{011B0279-BC89-4422-9A28-59A7BAD85103}" dt="2023-05-17T18:30:24.263" v="810"/>
          <ac:picMkLst>
            <pc:docMk/>
            <pc:sldMk cId="2559449484" sldId="342"/>
            <ac:picMk id="24" creationId="{EE585F70-7C5D-424E-A182-39507AF48A0C}"/>
          </ac:picMkLst>
        </pc:picChg>
      </pc:sldChg>
      <pc:sldChg chg="addSp delSp modSp add mod setBg">
        <pc:chgData name="Emily Crose" userId="5a1598ef78992c55" providerId="LiveId" clId="{011B0279-BC89-4422-9A28-59A7BAD85103}" dt="2023-05-19T13:33:00.067" v="864" actId="26606"/>
        <pc:sldMkLst>
          <pc:docMk/>
          <pc:sldMk cId="2437315508" sldId="343"/>
        </pc:sldMkLst>
        <pc:spChg chg="mod">
          <ac:chgData name="Emily Crose" userId="5a1598ef78992c55" providerId="LiveId" clId="{011B0279-BC89-4422-9A28-59A7BAD85103}" dt="2023-05-19T13:33:00.067" v="864" actId="26606"/>
          <ac:spMkLst>
            <pc:docMk/>
            <pc:sldMk cId="2437315508" sldId="343"/>
            <ac:spMk id="2" creationId="{B401AA53-CB3A-8EF2-7C9D-70B19BF8F561}"/>
          </ac:spMkLst>
        </pc:spChg>
        <pc:spChg chg="add del">
          <ac:chgData name="Emily Crose" userId="5a1598ef78992c55" providerId="LiveId" clId="{011B0279-BC89-4422-9A28-59A7BAD85103}" dt="2023-05-19T13:33:00.063" v="863" actId="26606"/>
          <ac:spMkLst>
            <pc:docMk/>
            <pc:sldMk cId="2437315508" sldId="343"/>
            <ac:spMk id="8" creationId="{EC7FF834-B204-4967-8D47-8BB36EAF0EF5}"/>
          </ac:spMkLst>
        </pc:spChg>
        <pc:spChg chg="add del">
          <ac:chgData name="Emily Crose" userId="5a1598ef78992c55" providerId="LiveId" clId="{011B0279-BC89-4422-9A28-59A7BAD85103}" dt="2023-05-19T13:33:00.063" v="863" actId="26606"/>
          <ac:spMkLst>
            <pc:docMk/>
            <pc:sldMk cId="2437315508" sldId="343"/>
            <ac:spMk id="10" creationId="{F780A22D-61EA-43E3-BD94-3E39CF902160}"/>
          </ac:spMkLst>
        </pc:spChg>
        <pc:spChg chg="add">
          <ac:chgData name="Emily Crose" userId="5a1598ef78992c55" providerId="LiveId" clId="{011B0279-BC89-4422-9A28-59A7BAD85103}" dt="2023-05-19T13:33:00.067" v="864" actId="26606"/>
          <ac:spMkLst>
            <pc:docMk/>
            <pc:sldMk cId="2437315508" sldId="343"/>
            <ac:spMk id="12" creationId="{3F47E20B-1205-4238-A82B-90EF577F32D8}"/>
          </ac:spMkLst>
        </pc:spChg>
        <pc:spChg chg="add">
          <ac:chgData name="Emily Crose" userId="5a1598ef78992c55" providerId="LiveId" clId="{011B0279-BC89-4422-9A28-59A7BAD85103}" dt="2023-05-19T13:33:00.067" v="864" actId="26606"/>
          <ac:spMkLst>
            <pc:docMk/>
            <pc:sldMk cId="2437315508" sldId="343"/>
            <ac:spMk id="13" creationId="{D13567AC-EB9A-47A9-B6EC-B5BDB73B113C}"/>
          </ac:spMkLst>
        </pc:spChg>
        <pc:picChg chg="mod">
          <ac:chgData name="Emily Crose" userId="5a1598ef78992c55" providerId="LiveId" clId="{011B0279-BC89-4422-9A28-59A7BAD85103}" dt="2023-05-19T13:33:00.067" v="864" actId="26606"/>
          <ac:picMkLst>
            <pc:docMk/>
            <pc:sldMk cId="2437315508" sldId="343"/>
            <ac:picMk id="3" creationId="{5D5F0843-A33F-DC5E-B0B4-E94D73EFBE9F}"/>
          </ac:picMkLst>
        </pc:picChg>
      </pc:sldChg>
      <pc:sldChg chg="delSp modSp add mod setBg addAnim setClrOvrMap delDesignElem chgLayout">
        <pc:chgData name="Emily Crose" userId="5a1598ef78992c55" providerId="LiveId" clId="{011B0279-BC89-4422-9A28-59A7BAD85103}" dt="2023-05-19T13:34:35.567" v="882"/>
        <pc:sldMkLst>
          <pc:docMk/>
          <pc:sldMk cId="2213368395" sldId="344"/>
        </pc:sldMkLst>
        <pc:spChg chg="mod ord">
          <ac:chgData name="Emily Crose" userId="5a1598ef78992c55" providerId="LiveId" clId="{011B0279-BC89-4422-9A28-59A7BAD85103}" dt="2023-05-19T13:34:35.567" v="881" actId="26606"/>
          <ac:spMkLst>
            <pc:docMk/>
            <pc:sldMk cId="2213368395" sldId="344"/>
            <ac:spMk id="2" creationId="{AA4880EA-8BA7-EE87-451E-6408C2AA9E2F}"/>
          </ac:spMkLst>
        </pc:spChg>
        <pc:spChg chg="del">
          <ac:chgData name="Emily Crose" userId="5a1598ef78992c55" providerId="LiveId" clId="{011B0279-BC89-4422-9A28-59A7BAD85103}" dt="2023-05-19T13:33:50.269" v="867" actId="700"/>
          <ac:spMkLst>
            <pc:docMk/>
            <pc:sldMk cId="2213368395" sldId="344"/>
            <ac:spMk id="4" creationId="{33FEB411-7B30-F0E2-8199-1DBB5CF40EB5}"/>
          </ac:spMkLst>
        </pc:spChg>
        <pc:spChg chg="del">
          <ac:chgData name="Emily Crose" userId="5a1598ef78992c55" providerId="LiveId" clId="{011B0279-BC89-4422-9A28-59A7BAD85103}" dt="2023-05-17T18:30:24.263" v="810"/>
          <ac:spMkLst>
            <pc:docMk/>
            <pc:sldMk cId="2213368395" sldId="344"/>
            <ac:spMk id="12" creationId="{608EAA06-5488-416B-B2B2-E55213011012}"/>
          </ac:spMkLst>
        </pc:spChg>
      </pc:sldChg>
      <pc:sldChg chg="addSp delSp modSp add mod setBg setClrOvrMap">
        <pc:chgData name="Emily Crose" userId="5a1598ef78992c55" providerId="LiveId" clId="{011B0279-BC89-4422-9A28-59A7BAD85103}" dt="2023-05-19T13:34:50.498" v="887" actId="26606"/>
        <pc:sldMkLst>
          <pc:docMk/>
          <pc:sldMk cId="2158119916" sldId="345"/>
        </pc:sldMkLst>
        <pc:spChg chg="mod">
          <ac:chgData name="Emily Crose" userId="5a1598ef78992c55" providerId="LiveId" clId="{011B0279-BC89-4422-9A28-59A7BAD85103}" dt="2023-05-19T13:34:50.498" v="887" actId="26606"/>
          <ac:spMkLst>
            <pc:docMk/>
            <pc:sldMk cId="2158119916" sldId="345"/>
            <ac:spMk id="2" creationId="{047B3247-CD57-A68D-86CB-226AD9D932CC}"/>
          </ac:spMkLst>
        </pc:spChg>
        <pc:spChg chg="mod">
          <ac:chgData name="Emily Crose" userId="5a1598ef78992c55" providerId="LiveId" clId="{011B0279-BC89-4422-9A28-59A7BAD85103}" dt="2023-05-19T13:34:50.498" v="887" actId="26606"/>
          <ac:spMkLst>
            <pc:docMk/>
            <pc:sldMk cId="2158119916" sldId="345"/>
            <ac:spMk id="3" creationId="{940F9860-AD79-8C22-AF4B-170D69ACC5C7}"/>
          </ac:spMkLst>
        </pc:spChg>
        <pc:spChg chg="add del">
          <ac:chgData name="Emily Crose" userId="5a1598ef78992c55" providerId="LiveId" clId="{011B0279-BC89-4422-9A28-59A7BAD85103}" dt="2023-05-19T13:34:50.494" v="886" actId="26606"/>
          <ac:spMkLst>
            <pc:docMk/>
            <pc:sldMk cId="2158119916" sldId="345"/>
            <ac:spMk id="8" creationId="{2AEFFFF2-9EB4-4B6C-B9F8-2BA3EF89A21C}"/>
          </ac:spMkLst>
        </pc:spChg>
        <pc:spChg chg="add del">
          <ac:chgData name="Emily Crose" userId="5a1598ef78992c55" providerId="LiveId" clId="{011B0279-BC89-4422-9A28-59A7BAD85103}" dt="2023-05-19T13:34:47.414" v="884" actId="26606"/>
          <ac:spMkLst>
            <pc:docMk/>
            <pc:sldMk cId="2158119916" sldId="345"/>
            <ac:spMk id="9" creationId="{68D8C857-9447-4941-8520-9A44A926F4FF}"/>
          </ac:spMkLst>
        </pc:spChg>
        <pc:spChg chg="add del">
          <ac:chgData name="Emily Crose" userId="5a1598ef78992c55" providerId="LiveId" clId="{011B0279-BC89-4422-9A28-59A7BAD85103}" dt="2023-05-19T13:34:50.494" v="886" actId="26606"/>
          <ac:spMkLst>
            <pc:docMk/>
            <pc:sldMk cId="2158119916" sldId="345"/>
            <ac:spMk id="10" creationId="{0D65299F-028F-4AFC-B46A-8DB33E20FE4A}"/>
          </ac:spMkLst>
        </pc:spChg>
        <pc:spChg chg="add del">
          <ac:chgData name="Emily Crose" userId="5a1598ef78992c55" providerId="LiveId" clId="{011B0279-BC89-4422-9A28-59A7BAD85103}" dt="2023-05-19T13:34:50.494" v="886" actId="26606"/>
          <ac:spMkLst>
            <pc:docMk/>
            <pc:sldMk cId="2158119916" sldId="345"/>
            <ac:spMk id="12" creationId="{BAC87F6E-526A-49B5-995D-42DB656594C9}"/>
          </ac:spMkLst>
        </pc:spChg>
        <pc:spChg chg="add">
          <ac:chgData name="Emily Crose" userId="5a1598ef78992c55" providerId="LiveId" clId="{011B0279-BC89-4422-9A28-59A7BAD85103}" dt="2023-05-19T13:34:50.498" v="887" actId="26606"/>
          <ac:spMkLst>
            <pc:docMk/>
            <pc:sldMk cId="2158119916" sldId="345"/>
            <ac:spMk id="14" creationId="{FB403EBD-907E-4D59-98D4-A72CD1063C62}"/>
          </ac:spMkLst>
        </pc:spChg>
        <pc:picChg chg="add del">
          <ac:chgData name="Emily Crose" userId="5a1598ef78992c55" providerId="LiveId" clId="{011B0279-BC89-4422-9A28-59A7BAD85103}" dt="2023-05-19T13:34:47.414" v="884" actId="26606"/>
          <ac:picMkLst>
            <pc:docMk/>
            <pc:sldMk cId="2158119916" sldId="345"/>
            <ac:picMk id="5" creationId="{5411CC9F-48AC-3632-5EA7-4D84947DDB12}"/>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F513E-7849-4432-8268-8372166D871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C327182C-2460-4114-954B-1F8155304E81}" type="pres">
      <dgm:prSet presAssocID="{022F513E-7849-4432-8268-8372166D8712}" presName="linear" presStyleCnt="0">
        <dgm:presLayoutVars>
          <dgm:animLvl val="lvl"/>
          <dgm:resizeHandles val="exact"/>
        </dgm:presLayoutVars>
      </dgm:prSet>
      <dgm:spPr/>
    </dgm:pt>
    <dgm:pt modelId="{92962E97-0A08-42FF-92EB-BA8F4A3E0873}" type="pres">
      <dgm:prSet presAssocID="{A2769497-E9A1-4FDD-9FC3-694FBE1AB94D}" presName="parentText" presStyleLbl="node1" presStyleIdx="0" presStyleCnt="5">
        <dgm:presLayoutVars>
          <dgm:chMax val="0"/>
          <dgm:bulletEnabled val="1"/>
        </dgm:presLayoutVars>
      </dgm:prSet>
      <dgm:spPr/>
    </dgm:pt>
    <dgm:pt modelId="{8B026990-C50E-4721-9C19-4DDA2DDA0714}" type="pres">
      <dgm:prSet presAssocID="{9F5181E2-B82A-4CAC-A026-F62EDBCD3E1B}" presName="spacer" presStyleCnt="0"/>
      <dgm:spPr/>
    </dgm:pt>
    <dgm:pt modelId="{FFEA24BA-03C8-4B6E-BB4E-B0E113063E59}" type="pres">
      <dgm:prSet presAssocID="{B5A83FE2-EECF-416E-A082-819DCBB4B88A}" presName="parentText" presStyleLbl="node1" presStyleIdx="1" presStyleCnt="5">
        <dgm:presLayoutVars>
          <dgm:chMax val="0"/>
          <dgm:bulletEnabled val="1"/>
        </dgm:presLayoutVars>
      </dgm:prSet>
      <dgm:spPr/>
    </dgm:pt>
    <dgm:pt modelId="{C7E42686-47A9-41AE-990F-A8BFCC1D8254}" type="pres">
      <dgm:prSet presAssocID="{A32AE223-7039-417C-BFD9-03BF54AF2459}" presName="spacer" presStyleCnt="0"/>
      <dgm:spPr/>
    </dgm:pt>
    <dgm:pt modelId="{69FD825B-DE03-40D2-9E2F-B09EC66D5913}" type="pres">
      <dgm:prSet presAssocID="{39B488CF-77E8-4C45-A970-5F58C2EF1195}" presName="parentText" presStyleLbl="node1" presStyleIdx="2" presStyleCnt="5">
        <dgm:presLayoutVars>
          <dgm:chMax val="0"/>
          <dgm:bulletEnabled val="1"/>
        </dgm:presLayoutVars>
      </dgm:prSet>
      <dgm:spPr/>
    </dgm:pt>
    <dgm:pt modelId="{12E62109-FA3F-4BC4-A6A5-44C0DF6A4A39}" type="pres">
      <dgm:prSet presAssocID="{5917D965-7EEA-4D17-A8D8-973DFE16CA5B}" presName="spacer" presStyleCnt="0"/>
      <dgm:spPr/>
    </dgm:pt>
    <dgm:pt modelId="{532CFFFD-B4E1-4183-B620-C83095311DC4}" type="pres">
      <dgm:prSet presAssocID="{BF17B628-FDE7-47A4-BE91-4047115A035A}" presName="parentText" presStyleLbl="node1" presStyleIdx="3" presStyleCnt="5">
        <dgm:presLayoutVars>
          <dgm:chMax val="0"/>
          <dgm:bulletEnabled val="1"/>
        </dgm:presLayoutVars>
      </dgm:prSet>
      <dgm:spPr/>
    </dgm:pt>
    <dgm:pt modelId="{A1833632-C0ED-41D5-A659-FD7C95E15B66}" type="pres">
      <dgm:prSet presAssocID="{39B79F18-FA06-444A-8DEB-6528DCAEE04A}" presName="spacer" presStyleCnt="0"/>
      <dgm:spPr/>
    </dgm:pt>
    <dgm:pt modelId="{244596D7-E058-436B-AFA7-7405EBB0949E}" type="pres">
      <dgm:prSet presAssocID="{306F010C-BD1E-44BE-B7A3-0AE96C292E51}" presName="parentText" presStyleLbl="node1" presStyleIdx="4" presStyleCnt="5">
        <dgm:presLayoutVars>
          <dgm:chMax val="0"/>
          <dgm:bulletEnabled val="1"/>
        </dgm:presLayoutVars>
      </dgm:prSet>
      <dgm:spPr/>
    </dgm:pt>
    <dgm:pt modelId="{91CBAEDB-E75A-4403-8434-98A813AD7752}" type="pres">
      <dgm:prSet presAssocID="{306F010C-BD1E-44BE-B7A3-0AE96C292E51}" presName="childText" presStyleLbl="revTx" presStyleIdx="0" presStyleCnt="1">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B3746A32-1A11-45F4-937C-81F1AE5F4E89}" srcId="{306F010C-BD1E-44BE-B7A3-0AE96C292E51}" destId="{B343B50E-1D28-4F51-AF30-F037A2B1BFD1}" srcOrd="0" destOrd="0" parTransId="{2883776E-F066-424B-A80F-3EADC5ADC623}" sibTransId="{8E208115-3681-46A2-929D-2E6231FDC976}"/>
    <dgm:cxn modelId="{9A715660-1CEC-41E4-A67F-7AA274519373}" type="presOf" srcId="{A2769497-E9A1-4FDD-9FC3-694FBE1AB94D}" destId="{92962E97-0A08-42FF-92EB-BA8F4A3E0873}" srcOrd="0" destOrd="0" presId="urn:microsoft.com/office/officeart/2005/8/layout/vList2"/>
    <dgm:cxn modelId="{BE5A7A6F-1C31-495D-8AFC-2C82EAED5B4E}" type="presOf" srcId="{022F513E-7849-4432-8268-8372166D8712}" destId="{C327182C-2460-4114-954B-1F8155304E81}" srcOrd="0" destOrd="0" presId="urn:microsoft.com/office/officeart/2005/8/layout/vList2"/>
    <dgm:cxn modelId="{D00B0A71-0423-431F-84E1-AB7B14D525B1}" type="presOf" srcId="{B5A83FE2-EECF-416E-A082-819DCBB4B88A}" destId="{FFEA24BA-03C8-4B6E-BB4E-B0E113063E59}" srcOrd="0" destOrd="0" presId="urn:microsoft.com/office/officeart/2005/8/layout/vList2"/>
    <dgm:cxn modelId="{B5E67577-877C-4157-9671-EE7FBF6C7A04}" srcId="{022F513E-7849-4432-8268-8372166D8712}" destId="{306F010C-BD1E-44BE-B7A3-0AE96C292E51}" srcOrd="4" destOrd="0" parTransId="{45004EFD-4112-46DD-B4F3-6E8A4CD6FA2F}" sibTransId="{1F43309B-33DA-4580-B975-2634352262EF}"/>
    <dgm:cxn modelId="{9E3CF858-1EB5-4D19-903A-C2401528EB70}" type="presOf" srcId="{BF17B628-FDE7-47A4-BE91-4047115A035A}" destId="{532CFFFD-B4E1-4183-B620-C83095311DC4}" srcOrd="0" destOrd="0" presId="urn:microsoft.com/office/officeart/2005/8/layout/vList2"/>
    <dgm:cxn modelId="{2A5BC1A6-D637-4D44-8F29-05DFBBA59F90}" type="presOf" srcId="{39B488CF-77E8-4C45-A970-5F58C2EF1195}" destId="{69FD825B-DE03-40D2-9E2F-B09EC66D5913}" srcOrd="0" destOrd="0" presId="urn:microsoft.com/office/officeart/2005/8/layout/vList2"/>
    <dgm:cxn modelId="{133B41AD-DDB4-497C-8B34-649E1D79656D}" type="presOf" srcId="{B343B50E-1D28-4F51-AF30-F037A2B1BFD1}" destId="{91CBAEDB-E75A-4403-8434-98A813AD7752}" srcOrd="0" destOrd="0" presId="urn:microsoft.com/office/officeart/2005/8/layout/vList2"/>
    <dgm:cxn modelId="{AEE678C9-7BE6-4EFA-A600-0ED745B0429D}" srcId="{022F513E-7849-4432-8268-8372166D8712}" destId="{A2769497-E9A1-4FDD-9FC3-694FBE1AB94D}" srcOrd="0" destOrd="0" parTransId="{2C1B33C0-905A-4E9B-B731-541A14ACE090}" sibTransId="{9F5181E2-B82A-4CAC-A026-F62EDBCD3E1B}"/>
    <dgm:cxn modelId="{6B11E6EF-5A6B-4CE9-8BF9-F7F048398D01}" type="presOf" srcId="{306F010C-BD1E-44BE-B7A3-0AE96C292E51}" destId="{244596D7-E058-436B-AFA7-7405EBB0949E}" srcOrd="0" destOrd="0" presId="urn:microsoft.com/office/officeart/2005/8/layout/vList2"/>
    <dgm:cxn modelId="{FE017DF5-DFA0-444A-9A21-BF5426597AF5}" srcId="{022F513E-7849-4432-8268-8372166D8712}" destId="{B5A83FE2-EECF-416E-A082-819DCBB4B88A}" srcOrd="1" destOrd="0" parTransId="{9E677F88-3D6A-43A4-8607-B20741802A29}" sibTransId="{A32AE223-7039-417C-BFD9-03BF54AF2459}"/>
    <dgm:cxn modelId="{94C7D7B3-636B-4528-A009-B14C6985D766}" type="presParOf" srcId="{C327182C-2460-4114-954B-1F8155304E81}" destId="{92962E97-0A08-42FF-92EB-BA8F4A3E0873}" srcOrd="0" destOrd="0" presId="urn:microsoft.com/office/officeart/2005/8/layout/vList2"/>
    <dgm:cxn modelId="{4944022E-C0B8-4B54-93E1-63552602845F}" type="presParOf" srcId="{C327182C-2460-4114-954B-1F8155304E81}" destId="{8B026990-C50E-4721-9C19-4DDA2DDA0714}" srcOrd="1" destOrd="0" presId="urn:microsoft.com/office/officeart/2005/8/layout/vList2"/>
    <dgm:cxn modelId="{45349099-9F6C-4F69-8D87-2953BBBF0557}" type="presParOf" srcId="{C327182C-2460-4114-954B-1F8155304E81}" destId="{FFEA24BA-03C8-4B6E-BB4E-B0E113063E59}" srcOrd="2" destOrd="0" presId="urn:microsoft.com/office/officeart/2005/8/layout/vList2"/>
    <dgm:cxn modelId="{20FC48B7-D824-4CC3-A8F3-DB74C5C08711}" type="presParOf" srcId="{C327182C-2460-4114-954B-1F8155304E81}" destId="{C7E42686-47A9-41AE-990F-A8BFCC1D8254}" srcOrd="3" destOrd="0" presId="urn:microsoft.com/office/officeart/2005/8/layout/vList2"/>
    <dgm:cxn modelId="{D2BB73A8-6FC1-4E83-BE48-13A8F19DEF41}" type="presParOf" srcId="{C327182C-2460-4114-954B-1F8155304E81}" destId="{69FD825B-DE03-40D2-9E2F-B09EC66D5913}" srcOrd="4" destOrd="0" presId="urn:microsoft.com/office/officeart/2005/8/layout/vList2"/>
    <dgm:cxn modelId="{96C11CC8-75C6-4167-A0E5-9D0AB090A298}" type="presParOf" srcId="{C327182C-2460-4114-954B-1F8155304E81}" destId="{12E62109-FA3F-4BC4-A6A5-44C0DF6A4A39}" srcOrd="5" destOrd="0" presId="urn:microsoft.com/office/officeart/2005/8/layout/vList2"/>
    <dgm:cxn modelId="{FA10AC02-5C0C-4311-9F3F-054AF09AC457}" type="presParOf" srcId="{C327182C-2460-4114-954B-1F8155304E81}" destId="{532CFFFD-B4E1-4183-B620-C83095311DC4}" srcOrd="6" destOrd="0" presId="urn:microsoft.com/office/officeart/2005/8/layout/vList2"/>
    <dgm:cxn modelId="{EC977CCF-7144-4052-9A96-1C6DC61F7BDC}" type="presParOf" srcId="{C327182C-2460-4114-954B-1F8155304E81}" destId="{A1833632-C0ED-41D5-A659-FD7C95E15B66}" srcOrd="7" destOrd="0" presId="urn:microsoft.com/office/officeart/2005/8/layout/vList2"/>
    <dgm:cxn modelId="{D2AD7D27-577B-4858-8498-96AD9656D87A}" type="presParOf" srcId="{C327182C-2460-4114-954B-1F8155304E81}" destId="{244596D7-E058-436B-AFA7-7405EBB0949E}" srcOrd="8" destOrd="0" presId="urn:microsoft.com/office/officeart/2005/8/layout/vList2"/>
    <dgm:cxn modelId="{D9912A9A-00CB-4D95-B2D9-6E2D51C3D3A2}" type="presParOf" srcId="{C327182C-2460-4114-954B-1F8155304E81}" destId="{91CBAEDB-E75A-4403-8434-98A813AD7752}"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A00BA-1EBD-4999-8CB9-39311E952855}"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CAA04EA1-C6C9-47CA-BEF4-6F5B125AEBBE}">
      <dgm:prSet/>
      <dgm:spPr/>
      <dgm:t>
        <a:bodyPr/>
        <a:lstStyle/>
        <a:p>
          <a:r>
            <a:rPr lang="en-US"/>
            <a:t>What do they do for applications?</a:t>
          </a:r>
        </a:p>
      </dgm:t>
    </dgm:pt>
    <dgm:pt modelId="{E6DBE7FF-AF5F-4858-AB64-A5E003B16992}" type="parTrans" cxnId="{D88BC93D-6628-439F-8968-5949529AFF43}">
      <dgm:prSet/>
      <dgm:spPr/>
      <dgm:t>
        <a:bodyPr/>
        <a:lstStyle/>
        <a:p>
          <a:endParaRPr lang="en-US"/>
        </a:p>
      </dgm:t>
    </dgm:pt>
    <dgm:pt modelId="{215CE048-6EBA-4564-BBE2-5A3567D04844}" type="sibTrans" cxnId="{D88BC93D-6628-439F-8968-5949529AFF43}">
      <dgm:prSet/>
      <dgm:spPr/>
      <dgm:t>
        <a:bodyPr/>
        <a:lstStyle/>
        <a:p>
          <a:endParaRPr lang="en-US"/>
        </a:p>
      </dgm:t>
    </dgm:pt>
    <dgm:pt modelId="{55687403-8DB8-48C3-B9BA-89B9904AEC7B}">
      <dgm:prSet/>
      <dgm:spPr/>
      <dgm:t>
        <a:bodyPr/>
        <a:lstStyle/>
        <a:p>
          <a:r>
            <a:rPr lang="en-US"/>
            <a:t>When would we want to use an API?</a:t>
          </a:r>
        </a:p>
      </dgm:t>
    </dgm:pt>
    <dgm:pt modelId="{BF74B08E-DF8B-4343-BE12-A65E61BCB794}" type="parTrans" cxnId="{AA3E6F51-1372-4F0C-B6DD-77EF94A115A7}">
      <dgm:prSet/>
      <dgm:spPr/>
      <dgm:t>
        <a:bodyPr/>
        <a:lstStyle/>
        <a:p>
          <a:endParaRPr lang="en-US"/>
        </a:p>
      </dgm:t>
    </dgm:pt>
    <dgm:pt modelId="{85A9D648-BD50-4F00-88D0-D081C572C894}" type="sibTrans" cxnId="{AA3E6F51-1372-4F0C-B6DD-77EF94A115A7}">
      <dgm:prSet/>
      <dgm:spPr/>
      <dgm:t>
        <a:bodyPr/>
        <a:lstStyle/>
        <a:p>
          <a:endParaRPr lang="en-US"/>
        </a:p>
      </dgm:t>
    </dgm:pt>
    <dgm:pt modelId="{BBA4067E-58AC-4AAF-B52D-06849DCBAF77}" type="pres">
      <dgm:prSet presAssocID="{6D9A00BA-1EBD-4999-8CB9-39311E952855}" presName="linear" presStyleCnt="0">
        <dgm:presLayoutVars>
          <dgm:dir/>
          <dgm:animLvl val="lvl"/>
          <dgm:resizeHandles val="exact"/>
        </dgm:presLayoutVars>
      </dgm:prSet>
      <dgm:spPr/>
    </dgm:pt>
    <dgm:pt modelId="{36CF4FFB-E104-4079-9AE7-91E1107A94A7}" type="pres">
      <dgm:prSet presAssocID="{CAA04EA1-C6C9-47CA-BEF4-6F5B125AEBBE}" presName="parentLin" presStyleCnt="0"/>
      <dgm:spPr/>
    </dgm:pt>
    <dgm:pt modelId="{D338E855-B4C3-4F49-B7B3-CD03835FC000}" type="pres">
      <dgm:prSet presAssocID="{CAA04EA1-C6C9-47CA-BEF4-6F5B125AEBBE}" presName="parentLeftMargin" presStyleLbl="node1" presStyleIdx="0" presStyleCnt="2"/>
      <dgm:spPr/>
    </dgm:pt>
    <dgm:pt modelId="{5D7149C5-7395-4D9D-8A7E-D896161C710C}" type="pres">
      <dgm:prSet presAssocID="{CAA04EA1-C6C9-47CA-BEF4-6F5B125AEBBE}" presName="parentText" presStyleLbl="node1" presStyleIdx="0" presStyleCnt="2">
        <dgm:presLayoutVars>
          <dgm:chMax val="0"/>
          <dgm:bulletEnabled val="1"/>
        </dgm:presLayoutVars>
      </dgm:prSet>
      <dgm:spPr/>
    </dgm:pt>
    <dgm:pt modelId="{043FC81C-1D29-4234-86AD-6EE6A480F72C}" type="pres">
      <dgm:prSet presAssocID="{CAA04EA1-C6C9-47CA-BEF4-6F5B125AEBBE}" presName="negativeSpace" presStyleCnt="0"/>
      <dgm:spPr/>
    </dgm:pt>
    <dgm:pt modelId="{146F9D5F-B01A-471D-BEAB-2BC1DA45D218}" type="pres">
      <dgm:prSet presAssocID="{CAA04EA1-C6C9-47CA-BEF4-6F5B125AEBBE}" presName="childText" presStyleLbl="conFgAcc1" presStyleIdx="0" presStyleCnt="2">
        <dgm:presLayoutVars>
          <dgm:bulletEnabled val="1"/>
        </dgm:presLayoutVars>
      </dgm:prSet>
      <dgm:spPr/>
    </dgm:pt>
    <dgm:pt modelId="{9F77E4EE-9038-45C4-AD6D-4DC4BB5B7EF8}" type="pres">
      <dgm:prSet presAssocID="{215CE048-6EBA-4564-BBE2-5A3567D04844}" presName="spaceBetweenRectangles" presStyleCnt="0"/>
      <dgm:spPr/>
    </dgm:pt>
    <dgm:pt modelId="{FE52DD83-753C-4315-A6CA-C1BCEF3766A7}" type="pres">
      <dgm:prSet presAssocID="{55687403-8DB8-48C3-B9BA-89B9904AEC7B}" presName="parentLin" presStyleCnt="0"/>
      <dgm:spPr/>
    </dgm:pt>
    <dgm:pt modelId="{67EA2C44-A82A-458A-9C73-9E19E2DF6CD2}" type="pres">
      <dgm:prSet presAssocID="{55687403-8DB8-48C3-B9BA-89B9904AEC7B}" presName="parentLeftMargin" presStyleLbl="node1" presStyleIdx="0" presStyleCnt="2"/>
      <dgm:spPr/>
    </dgm:pt>
    <dgm:pt modelId="{BB0C806E-B5CF-48CE-83F7-664B85DB80D8}" type="pres">
      <dgm:prSet presAssocID="{55687403-8DB8-48C3-B9BA-89B9904AEC7B}" presName="parentText" presStyleLbl="node1" presStyleIdx="1" presStyleCnt="2">
        <dgm:presLayoutVars>
          <dgm:chMax val="0"/>
          <dgm:bulletEnabled val="1"/>
        </dgm:presLayoutVars>
      </dgm:prSet>
      <dgm:spPr/>
    </dgm:pt>
    <dgm:pt modelId="{9C10E603-7E8E-40C7-A4E6-5A6C9981DCEB}" type="pres">
      <dgm:prSet presAssocID="{55687403-8DB8-48C3-B9BA-89B9904AEC7B}" presName="negativeSpace" presStyleCnt="0"/>
      <dgm:spPr/>
    </dgm:pt>
    <dgm:pt modelId="{A54E9ADE-68C4-4DFC-8CD9-89D7203813F7}" type="pres">
      <dgm:prSet presAssocID="{55687403-8DB8-48C3-B9BA-89B9904AEC7B}" presName="childText" presStyleLbl="conFgAcc1" presStyleIdx="1" presStyleCnt="2">
        <dgm:presLayoutVars>
          <dgm:bulletEnabled val="1"/>
        </dgm:presLayoutVars>
      </dgm:prSet>
      <dgm:spPr/>
    </dgm:pt>
  </dgm:ptLst>
  <dgm:cxnLst>
    <dgm:cxn modelId="{182A1120-BE88-4174-A7C9-FF60E2B14342}" type="presOf" srcId="{CAA04EA1-C6C9-47CA-BEF4-6F5B125AEBBE}" destId="{5D7149C5-7395-4D9D-8A7E-D896161C710C}" srcOrd="1" destOrd="0" presId="urn:microsoft.com/office/officeart/2005/8/layout/list1"/>
    <dgm:cxn modelId="{0DA56D2C-F2E7-4DD7-AA56-72644982771D}" type="presOf" srcId="{55687403-8DB8-48C3-B9BA-89B9904AEC7B}" destId="{67EA2C44-A82A-458A-9C73-9E19E2DF6CD2}" srcOrd="0" destOrd="0" presId="urn:microsoft.com/office/officeart/2005/8/layout/list1"/>
    <dgm:cxn modelId="{D88BC93D-6628-439F-8968-5949529AFF43}" srcId="{6D9A00BA-1EBD-4999-8CB9-39311E952855}" destId="{CAA04EA1-C6C9-47CA-BEF4-6F5B125AEBBE}" srcOrd="0" destOrd="0" parTransId="{E6DBE7FF-AF5F-4858-AB64-A5E003B16992}" sibTransId="{215CE048-6EBA-4564-BBE2-5A3567D04844}"/>
    <dgm:cxn modelId="{AA3E6F51-1372-4F0C-B6DD-77EF94A115A7}" srcId="{6D9A00BA-1EBD-4999-8CB9-39311E952855}" destId="{55687403-8DB8-48C3-B9BA-89B9904AEC7B}" srcOrd="1" destOrd="0" parTransId="{BF74B08E-DF8B-4343-BE12-A65E61BCB794}" sibTransId="{85A9D648-BD50-4F00-88D0-D081C572C894}"/>
    <dgm:cxn modelId="{CE324288-4DA7-48B0-BB43-96CF2F75B718}" type="presOf" srcId="{6D9A00BA-1EBD-4999-8CB9-39311E952855}" destId="{BBA4067E-58AC-4AAF-B52D-06849DCBAF77}" srcOrd="0" destOrd="0" presId="urn:microsoft.com/office/officeart/2005/8/layout/list1"/>
    <dgm:cxn modelId="{112803C6-8C43-46F6-989D-1DD2C24B852D}" type="presOf" srcId="{55687403-8DB8-48C3-B9BA-89B9904AEC7B}" destId="{BB0C806E-B5CF-48CE-83F7-664B85DB80D8}" srcOrd="1" destOrd="0" presId="urn:microsoft.com/office/officeart/2005/8/layout/list1"/>
    <dgm:cxn modelId="{FB4F74DA-948E-4F52-A633-F43ABE2DDC25}" type="presOf" srcId="{CAA04EA1-C6C9-47CA-BEF4-6F5B125AEBBE}" destId="{D338E855-B4C3-4F49-B7B3-CD03835FC000}" srcOrd="0" destOrd="0" presId="urn:microsoft.com/office/officeart/2005/8/layout/list1"/>
    <dgm:cxn modelId="{4D53B48F-5BE9-4DC5-84C9-BCA2AA6824C2}" type="presParOf" srcId="{BBA4067E-58AC-4AAF-B52D-06849DCBAF77}" destId="{36CF4FFB-E104-4079-9AE7-91E1107A94A7}" srcOrd="0" destOrd="0" presId="urn:microsoft.com/office/officeart/2005/8/layout/list1"/>
    <dgm:cxn modelId="{D02C0C69-421E-4444-A924-F33A05E4A663}" type="presParOf" srcId="{36CF4FFB-E104-4079-9AE7-91E1107A94A7}" destId="{D338E855-B4C3-4F49-B7B3-CD03835FC000}" srcOrd="0" destOrd="0" presId="urn:microsoft.com/office/officeart/2005/8/layout/list1"/>
    <dgm:cxn modelId="{9417F1AE-FCBB-433B-8E5D-128A4BF36275}" type="presParOf" srcId="{36CF4FFB-E104-4079-9AE7-91E1107A94A7}" destId="{5D7149C5-7395-4D9D-8A7E-D896161C710C}" srcOrd="1" destOrd="0" presId="urn:microsoft.com/office/officeart/2005/8/layout/list1"/>
    <dgm:cxn modelId="{930D1138-A3CD-4E08-BD10-D72B7075A8A9}" type="presParOf" srcId="{BBA4067E-58AC-4AAF-B52D-06849DCBAF77}" destId="{043FC81C-1D29-4234-86AD-6EE6A480F72C}" srcOrd="1" destOrd="0" presId="urn:microsoft.com/office/officeart/2005/8/layout/list1"/>
    <dgm:cxn modelId="{44A7E013-255B-4563-BEB3-F63882C1BFA8}" type="presParOf" srcId="{BBA4067E-58AC-4AAF-B52D-06849DCBAF77}" destId="{146F9D5F-B01A-471D-BEAB-2BC1DA45D218}" srcOrd="2" destOrd="0" presId="urn:microsoft.com/office/officeart/2005/8/layout/list1"/>
    <dgm:cxn modelId="{421CBDCB-5923-4C12-B1EF-50522B523F98}" type="presParOf" srcId="{BBA4067E-58AC-4AAF-B52D-06849DCBAF77}" destId="{9F77E4EE-9038-45C4-AD6D-4DC4BB5B7EF8}" srcOrd="3" destOrd="0" presId="urn:microsoft.com/office/officeart/2005/8/layout/list1"/>
    <dgm:cxn modelId="{4B32FF07-CF70-4108-AD8A-8878419E95ED}" type="presParOf" srcId="{BBA4067E-58AC-4AAF-B52D-06849DCBAF77}" destId="{FE52DD83-753C-4315-A6CA-C1BCEF3766A7}" srcOrd="4" destOrd="0" presId="urn:microsoft.com/office/officeart/2005/8/layout/list1"/>
    <dgm:cxn modelId="{DF52505A-1736-460E-8382-B90B66E49A08}" type="presParOf" srcId="{FE52DD83-753C-4315-A6CA-C1BCEF3766A7}" destId="{67EA2C44-A82A-458A-9C73-9E19E2DF6CD2}" srcOrd="0" destOrd="0" presId="urn:microsoft.com/office/officeart/2005/8/layout/list1"/>
    <dgm:cxn modelId="{66FE422F-B6A3-4573-8DC1-F11EE112A739}" type="presParOf" srcId="{FE52DD83-753C-4315-A6CA-C1BCEF3766A7}" destId="{BB0C806E-B5CF-48CE-83F7-664B85DB80D8}" srcOrd="1" destOrd="0" presId="urn:microsoft.com/office/officeart/2005/8/layout/list1"/>
    <dgm:cxn modelId="{0F79C02C-88FA-4208-BBCA-46F2974F096B}" type="presParOf" srcId="{BBA4067E-58AC-4AAF-B52D-06849DCBAF77}" destId="{9C10E603-7E8E-40C7-A4E6-5A6C9981DCEB}" srcOrd="5" destOrd="0" presId="urn:microsoft.com/office/officeart/2005/8/layout/list1"/>
    <dgm:cxn modelId="{1FE1ECF4-BC54-48C0-907D-6C3F33D09DF9}" type="presParOf" srcId="{BBA4067E-58AC-4AAF-B52D-06849DCBAF77}" destId="{A54E9ADE-68C4-4DFC-8CD9-89D7203813F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574132-218E-492C-9F5C-58334665919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B6BDA57-48CE-4CAF-BD19-1FB7C26C4858}">
      <dgm:prSet/>
      <dgm:spPr/>
      <dgm:t>
        <a:bodyPr/>
        <a:lstStyle/>
        <a:p>
          <a:r>
            <a:rPr lang="en-US"/>
            <a:t>Representational State Transfer (REST or RESTful) API</a:t>
          </a:r>
        </a:p>
      </dgm:t>
    </dgm:pt>
    <dgm:pt modelId="{947F7406-A78A-4B6E-8AA8-7B2D4C0A158D}" type="parTrans" cxnId="{485F285F-F6C7-4D48-BF8E-75A81903533D}">
      <dgm:prSet/>
      <dgm:spPr/>
      <dgm:t>
        <a:bodyPr/>
        <a:lstStyle/>
        <a:p>
          <a:endParaRPr lang="en-US"/>
        </a:p>
      </dgm:t>
    </dgm:pt>
    <dgm:pt modelId="{46A9C5D4-2FCD-4F20-8747-988FB2892B4A}" type="sibTrans" cxnId="{485F285F-F6C7-4D48-BF8E-75A81903533D}">
      <dgm:prSet/>
      <dgm:spPr/>
      <dgm:t>
        <a:bodyPr/>
        <a:lstStyle/>
        <a:p>
          <a:endParaRPr lang="en-US"/>
        </a:p>
      </dgm:t>
    </dgm:pt>
    <dgm:pt modelId="{C6EB6902-54D0-4B8E-8CF8-9D007C128832}">
      <dgm:prSet/>
      <dgm:spPr/>
      <dgm:t>
        <a:bodyPr/>
        <a:lstStyle/>
        <a:p>
          <a:r>
            <a:rPr lang="en-US"/>
            <a:t>Fast</a:t>
          </a:r>
        </a:p>
      </dgm:t>
    </dgm:pt>
    <dgm:pt modelId="{AB6A4E97-2991-4196-89E4-5140E0F4A366}" type="parTrans" cxnId="{60AF8745-413C-4725-80DF-01C7EE1C18A1}">
      <dgm:prSet/>
      <dgm:spPr/>
      <dgm:t>
        <a:bodyPr/>
        <a:lstStyle/>
        <a:p>
          <a:endParaRPr lang="en-US"/>
        </a:p>
      </dgm:t>
    </dgm:pt>
    <dgm:pt modelId="{5C1BD857-E8AE-41CD-98D1-C1958BCCCE3C}" type="sibTrans" cxnId="{60AF8745-413C-4725-80DF-01C7EE1C18A1}">
      <dgm:prSet/>
      <dgm:spPr/>
      <dgm:t>
        <a:bodyPr/>
        <a:lstStyle/>
        <a:p>
          <a:endParaRPr lang="en-US"/>
        </a:p>
      </dgm:t>
    </dgm:pt>
    <dgm:pt modelId="{1723E9C5-5291-48E7-AA79-57858CBB9C5D}">
      <dgm:prSet/>
      <dgm:spPr/>
      <dgm:t>
        <a:bodyPr/>
        <a:lstStyle/>
        <a:p>
          <a:r>
            <a:rPr lang="en-US"/>
            <a:t>Reliable</a:t>
          </a:r>
        </a:p>
      </dgm:t>
    </dgm:pt>
    <dgm:pt modelId="{CB774FD7-A699-4D93-AA72-5DF93B2BC9FB}" type="parTrans" cxnId="{A836BC8C-6832-488B-81C5-A4FF8D23DDB2}">
      <dgm:prSet/>
      <dgm:spPr/>
      <dgm:t>
        <a:bodyPr/>
        <a:lstStyle/>
        <a:p>
          <a:endParaRPr lang="en-US"/>
        </a:p>
      </dgm:t>
    </dgm:pt>
    <dgm:pt modelId="{447C91AF-6808-40EC-9B0B-90083BB97D7C}" type="sibTrans" cxnId="{A836BC8C-6832-488B-81C5-A4FF8D23DDB2}">
      <dgm:prSet/>
      <dgm:spPr/>
      <dgm:t>
        <a:bodyPr/>
        <a:lstStyle/>
        <a:p>
          <a:endParaRPr lang="en-US"/>
        </a:p>
      </dgm:t>
    </dgm:pt>
    <dgm:pt modelId="{96C30B8E-E88F-4CBD-93CD-964C19A01AA0}">
      <dgm:prSet/>
      <dgm:spPr/>
      <dgm:t>
        <a:bodyPr/>
        <a:lstStyle/>
        <a:p>
          <a:r>
            <a:rPr lang="en-US"/>
            <a:t>Widely adopted</a:t>
          </a:r>
        </a:p>
      </dgm:t>
    </dgm:pt>
    <dgm:pt modelId="{CA4AD637-96DD-4382-8E9B-E51A8009B15B}" type="parTrans" cxnId="{61857F0B-3F7B-4CEC-ABDF-9D82949DB338}">
      <dgm:prSet/>
      <dgm:spPr/>
      <dgm:t>
        <a:bodyPr/>
        <a:lstStyle/>
        <a:p>
          <a:endParaRPr lang="en-US"/>
        </a:p>
      </dgm:t>
    </dgm:pt>
    <dgm:pt modelId="{50D6C1E6-3AE7-43CF-A49C-AFD2656C6083}" type="sibTrans" cxnId="{61857F0B-3F7B-4CEC-ABDF-9D82949DB338}">
      <dgm:prSet/>
      <dgm:spPr/>
      <dgm:t>
        <a:bodyPr/>
        <a:lstStyle/>
        <a:p>
          <a:endParaRPr lang="en-US"/>
        </a:p>
      </dgm:t>
    </dgm:pt>
    <dgm:pt modelId="{BC1BC18D-E71F-4AF3-B71D-2660BC154BF0}">
      <dgm:prSet/>
      <dgm:spPr/>
      <dgm:t>
        <a:bodyPr/>
        <a:lstStyle/>
        <a:p>
          <a:r>
            <a:rPr lang="en-US"/>
            <a:t>Simple!</a:t>
          </a:r>
        </a:p>
      </dgm:t>
    </dgm:pt>
    <dgm:pt modelId="{9B64B176-F026-4C98-BF65-336D359A2B60}" type="parTrans" cxnId="{8BC5AF27-7432-4558-A527-68FC47807710}">
      <dgm:prSet/>
      <dgm:spPr/>
      <dgm:t>
        <a:bodyPr/>
        <a:lstStyle/>
        <a:p>
          <a:endParaRPr lang="en-US"/>
        </a:p>
      </dgm:t>
    </dgm:pt>
    <dgm:pt modelId="{5C51BDF2-AA1F-4C38-AF39-A7AE7A86B16A}" type="sibTrans" cxnId="{8BC5AF27-7432-4558-A527-68FC47807710}">
      <dgm:prSet/>
      <dgm:spPr/>
      <dgm:t>
        <a:bodyPr/>
        <a:lstStyle/>
        <a:p>
          <a:endParaRPr lang="en-US"/>
        </a:p>
      </dgm:t>
    </dgm:pt>
    <dgm:pt modelId="{528204E2-12B7-4951-9576-232D01CE33A0}">
      <dgm:prSet/>
      <dgm:spPr/>
      <dgm:t>
        <a:bodyPr/>
        <a:lstStyle/>
        <a:p>
          <a:r>
            <a:rPr lang="en-US"/>
            <a:t>Simple Object Access Protocol (SOAP)</a:t>
          </a:r>
        </a:p>
      </dgm:t>
    </dgm:pt>
    <dgm:pt modelId="{2718AF81-081C-4B71-BE2A-FB950B7A66A9}" type="parTrans" cxnId="{BA8B8000-19C7-4F7E-91E9-68931B92AD29}">
      <dgm:prSet/>
      <dgm:spPr/>
      <dgm:t>
        <a:bodyPr/>
        <a:lstStyle/>
        <a:p>
          <a:endParaRPr lang="en-US"/>
        </a:p>
      </dgm:t>
    </dgm:pt>
    <dgm:pt modelId="{64B55B34-8B87-4279-81AD-0940FC876D20}" type="sibTrans" cxnId="{BA8B8000-19C7-4F7E-91E9-68931B92AD29}">
      <dgm:prSet/>
      <dgm:spPr/>
      <dgm:t>
        <a:bodyPr/>
        <a:lstStyle/>
        <a:p>
          <a:endParaRPr lang="en-US"/>
        </a:p>
      </dgm:t>
    </dgm:pt>
    <dgm:pt modelId="{F217234C-A01E-4E22-AB13-DE7BF769E0C3}">
      <dgm:prSet/>
      <dgm:spPr/>
      <dgm:t>
        <a:bodyPr/>
        <a:lstStyle/>
        <a:p>
          <a:r>
            <a:rPr lang="en-US"/>
            <a:t>Used in some OT network appliances</a:t>
          </a:r>
        </a:p>
      </dgm:t>
    </dgm:pt>
    <dgm:pt modelId="{C04D1763-E6EC-4488-8C54-D132933573FE}" type="parTrans" cxnId="{BBD1A2D2-0F80-437B-B271-AED0A63CFDCE}">
      <dgm:prSet/>
      <dgm:spPr/>
      <dgm:t>
        <a:bodyPr/>
        <a:lstStyle/>
        <a:p>
          <a:endParaRPr lang="en-US"/>
        </a:p>
      </dgm:t>
    </dgm:pt>
    <dgm:pt modelId="{78EF1055-5C5C-44F9-9025-0D3D2A2C5DF6}" type="sibTrans" cxnId="{BBD1A2D2-0F80-437B-B271-AED0A63CFDCE}">
      <dgm:prSet/>
      <dgm:spPr/>
      <dgm:t>
        <a:bodyPr/>
        <a:lstStyle/>
        <a:p>
          <a:endParaRPr lang="en-US"/>
        </a:p>
      </dgm:t>
    </dgm:pt>
    <dgm:pt modelId="{7ABCCBDA-73C3-4618-9474-5DB83118D0B5}">
      <dgm:prSet/>
      <dgm:spPr/>
      <dgm:t>
        <a:bodyPr/>
        <a:lstStyle/>
        <a:p>
          <a:r>
            <a:rPr lang="en-US"/>
            <a:t>Browser API</a:t>
          </a:r>
        </a:p>
      </dgm:t>
    </dgm:pt>
    <dgm:pt modelId="{DE441730-AE77-4B3E-81BC-36CB0338FBB8}" type="parTrans" cxnId="{7ABD1457-B2C4-41C4-9823-66CD8783E2C1}">
      <dgm:prSet/>
      <dgm:spPr/>
      <dgm:t>
        <a:bodyPr/>
        <a:lstStyle/>
        <a:p>
          <a:endParaRPr lang="en-US"/>
        </a:p>
      </dgm:t>
    </dgm:pt>
    <dgm:pt modelId="{19519628-1350-4467-9105-B605E6B3554B}" type="sibTrans" cxnId="{7ABD1457-B2C4-41C4-9823-66CD8783E2C1}">
      <dgm:prSet/>
      <dgm:spPr/>
      <dgm:t>
        <a:bodyPr/>
        <a:lstStyle/>
        <a:p>
          <a:endParaRPr lang="en-US"/>
        </a:p>
      </dgm:t>
    </dgm:pt>
    <dgm:pt modelId="{01C8F3F2-2150-4E74-A6C8-736B6813F339}">
      <dgm:prSet/>
      <dgm:spPr/>
      <dgm:t>
        <a:bodyPr/>
        <a:lstStyle/>
        <a:p>
          <a:r>
            <a:rPr lang="en-US"/>
            <a:t>iOS/Android API</a:t>
          </a:r>
        </a:p>
      </dgm:t>
    </dgm:pt>
    <dgm:pt modelId="{2FD9F40A-DBF4-41FC-825B-147B8C522E69}" type="parTrans" cxnId="{DCB32CFD-A877-48A3-8CBC-27B7DC9B0164}">
      <dgm:prSet/>
      <dgm:spPr/>
      <dgm:t>
        <a:bodyPr/>
        <a:lstStyle/>
        <a:p>
          <a:endParaRPr lang="en-US"/>
        </a:p>
      </dgm:t>
    </dgm:pt>
    <dgm:pt modelId="{97D9D230-71BF-4FB0-9163-5F99F743ECC2}" type="sibTrans" cxnId="{DCB32CFD-A877-48A3-8CBC-27B7DC9B0164}">
      <dgm:prSet/>
      <dgm:spPr/>
      <dgm:t>
        <a:bodyPr/>
        <a:lstStyle/>
        <a:p>
          <a:endParaRPr lang="en-US"/>
        </a:p>
      </dgm:t>
    </dgm:pt>
    <dgm:pt modelId="{97A618C9-4289-4B6C-86EE-0AF669EF90D5}">
      <dgm:prSet/>
      <dgm:spPr/>
      <dgm:t>
        <a:bodyPr/>
        <a:lstStyle/>
        <a:p>
          <a:r>
            <a:rPr lang="en-US"/>
            <a:t>Allows developers the tools they need to utilize local resources in their own programs</a:t>
          </a:r>
        </a:p>
      </dgm:t>
    </dgm:pt>
    <dgm:pt modelId="{467E4327-9827-4AA0-AC2A-B53ED2736AB9}" type="parTrans" cxnId="{0940BE50-8541-46EB-95BC-AC327E63C060}">
      <dgm:prSet/>
      <dgm:spPr/>
      <dgm:t>
        <a:bodyPr/>
        <a:lstStyle/>
        <a:p>
          <a:endParaRPr lang="en-US"/>
        </a:p>
      </dgm:t>
    </dgm:pt>
    <dgm:pt modelId="{5A54F828-C4D1-407D-9208-B83996FDE714}" type="sibTrans" cxnId="{0940BE50-8541-46EB-95BC-AC327E63C060}">
      <dgm:prSet/>
      <dgm:spPr/>
      <dgm:t>
        <a:bodyPr/>
        <a:lstStyle/>
        <a:p>
          <a:endParaRPr lang="en-US"/>
        </a:p>
      </dgm:t>
    </dgm:pt>
    <dgm:pt modelId="{43C8FD15-C631-4323-B524-317AEB3FA4E0}">
      <dgm:prSet/>
      <dgm:spPr/>
      <dgm:t>
        <a:bodyPr/>
        <a:lstStyle/>
        <a:p>
          <a:r>
            <a:rPr lang="en-US"/>
            <a:t>Notification API calls</a:t>
          </a:r>
        </a:p>
      </dgm:t>
    </dgm:pt>
    <dgm:pt modelId="{14210776-8E19-42F4-9054-C77DCE8F2496}" type="parTrans" cxnId="{48012442-C4D3-482F-B094-52F83BEF31CE}">
      <dgm:prSet/>
      <dgm:spPr/>
      <dgm:t>
        <a:bodyPr/>
        <a:lstStyle/>
        <a:p>
          <a:endParaRPr lang="en-US"/>
        </a:p>
      </dgm:t>
    </dgm:pt>
    <dgm:pt modelId="{3AFE1E76-FB0D-4144-BA7D-5B14BA16C014}" type="sibTrans" cxnId="{48012442-C4D3-482F-B094-52F83BEF31CE}">
      <dgm:prSet/>
      <dgm:spPr/>
      <dgm:t>
        <a:bodyPr/>
        <a:lstStyle/>
        <a:p>
          <a:endParaRPr lang="en-US"/>
        </a:p>
      </dgm:t>
    </dgm:pt>
    <dgm:pt modelId="{46E57F4A-48B4-4141-8651-384AE9B224D1}">
      <dgm:prSet/>
      <dgm:spPr/>
      <dgm:t>
        <a:bodyPr/>
        <a:lstStyle/>
        <a:p>
          <a:r>
            <a:rPr lang="en-US"/>
            <a:t>Camera activation</a:t>
          </a:r>
        </a:p>
      </dgm:t>
    </dgm:pt>
    <dgm:pt modelId="{B79F9099-57D4-4CA1-8320-1137826F1409}" type="parTrans" cxnId="{EEEEB96E-A5B9-4475-8DD3-065BD8A3EBF6}">
      <dgm:prSet/>
      <dgm:spPr/>
      <dgm:t>
        <a:bodyPr/>
        <a:lstStyle/>
        <a:p>
          <a:endParaRPr lang="en-US"/>
        </a:p>
      </dgm:t>
    </dgm:pt>
    <dgm:pt modelId="{14B0F1D6-0306-4115-9340-ACA0C864236B}" type="sibTrans" cxnId="{EEEEB96E-A5B9-4475-8DD3-065BD8A3EBF6}">
      <dgm:prSet/>
      <dgm:spPr/>
      <dgm:t>
        <a:bodyPr/>
        <a:lstStyle/>
        <a:p>
          <a:endParaRPr lang="en-US"/>
        </a:p>
      </dgm:t>
    </dgm:pt>
    <dgm:pt modelId="{B74B2DA2-B2A8-40A0-A68D-B941B4D2DC46}">
      <dgm:prSet/>
      <dgm:spPr/>
      <dgm:t>
        <a:bodyPr/>
        <a:lstStyle/>
        <a:p>
          <a:r>
            <a:rPr lang="en-US"/>
            <a:t>Media integration</a:t>
          </a:r>
        </a:p>
      </dgm:t>
    </dgm:pt>
    <dgm:pt modelId="{55B71E55-1E01-49AB-A82D-819DDDB3E441}" type="parTrans" cxnId="{094F0CE4-2388-4A85-A7F3-73BAB14A6E4A}">
      <dgm:prSet/>
      <dgm:spPr/>
      <dgm:t>
        <a:bodyPr/>
        <a:lstStyle/>
        <a:p>
          <a:endParaRPr lang="en-US"/>
        </a:p>
      </dgm:t>
    </dgm:pt>
    <dgm:pt modelId="{2BEE56FF-4019-4D08-AA31-0A190BA599F9}" type="sibTrans" cxnId="{094F0CE4-2388-4A85-A7F3-73BAB14A6E4A}">
      <dgm:prSet/>
      <dgm:spPr/>
      <dgm:t>
        <a:bodyPr/>
        <a:lstStyle/>
        <a:p>
          <a:endParaRPr lang="en-US"/>
        </a:p>
      </dgm:t>
    </dgm:pt>
    <dgm:pt modelId="{3DB4F1F1-4E54-4E25-B4E8-702472291568}" type="pres">
      <dgm:prSet presAssocID="{69574132-218E-492C-9F5C-583346659195}" presName="root" presStyleCnt="0">
        <dgm:presLayoutVars>
          <dgm:dir/>
          <dgm:resizeHandles val="exact"/>
        </dgm:presLayoutVars>
      </dgm:prSet>
      <dgm:spPr/>
    </dgm:pt>
    <dgm:pt modelId="{D44E8B05-9D58-4CAE-ABD0-D425AD64CC82}" type="pres">
      <dgm:prSet presAssocID="{9B6BDA57-48CE-4CAF-BD19-1FB7C26C4858}" presName="compNode" presStyleCnt="0"/>
      <dgm:spPr/>
    </dgm:pt>
    <dgm:pt modelId="{9DAEDC6F-2675-4F4C-A67F-B567A950E927}" type="pres">
      <dgm:prSet presAssocID="{9B6BDA57-48CE-4CAF-BD19-1FB7C26C4858}" presName="bgRect" presStyleLbl="bgShp" presStyleIdx="0" presStyleCnt="4"/>
      <dgm:spPr/>
    </dgm:pt>
    <dgm:pt modelId="{53388C94-0191-44D2-9AFA-8DC159456393}" type="pres">
      <dgm:prSet presAssocID="{9B6BDA57-48CE-4CAF-BD19-1FB7C26C48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FF324959-7DFB-4B00-9019-BC8C93BFF497}" type="pres">
      <dgm:prSet presAssocID="{9B6BDA57-48CE-4CAF-BD19-1FB7C26C4858}" presName="spaceRect" presStyleCnt="0"/>
      <dgm:spPr/>
    </dgm:pt>
    <dgm:pt modelId="{ECE3933E-DC74-4939-B671-A29AFC80D1A1}" type="pres">
      <dgm:prSet presAssocID="{9B6BDA57-48CE-4CAF-BD19-1FB7C26C4858}" presName="parTx" presStyleLbl="revTx" presStyleIdx="0" presStyleCnt="7">
        <dgm:presLayoutVars>
          <dgm:chMax val="0"/>
          <dgm:chPref val="0"/>
        </dgm:presLayoutVars>
      </dgm:prSet>
      <dgm:spPr/>
    </dgm:pt>
    <dgm:pt modelId="{9EDEBEF2-A7A5-491F-89ED-575E0556067E}" type="pres">
      <dgm:prSet presAssocID="{9B6BDA57-48CE-4CAF-BD19-1FB7C26C4858}" presName="desTx" presStyleLbl="revTx" presStyleIdx="1" presStyleCnt="7">
        <dgm:presLayoutVars/>
      </dgm:prSet>
      <dgm:spPr/>
    </dgm:pt>
    <dgm:pt modelId="{2E7BD75B-BE03-48A7-86B3-2EA895CD3E02}" type="pres">
      <dgm:prSet presAssocID="{46A9C5D4-2FCD-4F20-8747-988FB2892B4A}" presName="sibTrans" presStyleCnt="0"/>
      <dgm:spPr/>
    </dgm:pt>
    <dgm:pt modelId="{B03EE81A-AF0B-4C28-9813-88766ECBCD56}" type="pres">
      <dgm:prSet presAssocID="{528204E2-12B7-4951-9576-232D01CE33A0}" presName="compNode" presStyleCnt="0"/>
      <dgm:spPr/>
    </dgm:pt>
    <dgm:pt modelId="{2E426B54-296C-42FD-B19B-B1DF7392CCEB}" type="pres">
      <dgm:prSet presAssocID="{528204E2-12B7-4951-9576-232D01CE33A0}" presName="bgRect" presStyleLbl="bgShp" presStyleIdx="1" presStyleCnt="4"/>
      <dgm:spPr/>
    </dgm:pt>
    <dgm:pt modelId="{D65DCF74-E1F8-4F3C-BEB5-2E15E9F02665}" type="pres">
      <dgm:prSet presAssocID="{528204E2-12B7-4951-9576-232D01CE33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ap"/>
        </a:ext>
      </dgm:extLst>
    </dgm:pt>
    <dgm:pt modelId="{52857836-0BAF-41CD-9F8A-89C729B7FB0F}" type="pres">
      <dgm:prSet presAssocID="{528204E2-12B7-4951-9576-232D01CE33A0}" presName="spaceRect" presStyleCnt="0"/>
      <dgm:spPr/>
    </dgm:pt>
    <dgm:pt modelId="{35472B7A-E650-4715-BC07-4D269564D68C}" type="pres">
      <dgm:prSet presAssocID="{528204E2-12B7-4951-9576-232D01CE33A0}" presName="parTx" presStyleLbl="revTx" presStyleIdx="2" presStyleCnt="7">
        <dgm:presLayoutVars>
          <dgm:chMax val="0"/>
          <dgm:chPref val="0"/>
        </dgm:presLayoutVars>
      </dgm:prSet>
      <dgm:spPr/>
    </dgm:pt>
    <dgm:pt modelId="{122D8F35-1DFC-46AA-A3DF-F822ACD72038}" type="pres">
      <dgm:prSet presAssocID="{528204E2-12B7-4951-9576-232D01CE33A0}" presName="desTx" presStyleLbl="revTx" presStyleIdx="3" presStyleCnt="7">
        <dgm:presLayoutVars/>
      </dgm:prSet>
      <dgm:spPr/>
    </dgm:pt>
    <dgm:pt modelId="{EBFCA921-103B-447D-936E-9C62A73F1A1A}" type="pres">
      <dgm:prSet presAssocID="{64B55B34-8B87-4279-81AD-0940FC876D20}" presName="sibTrans" presStyleCnt="0"/>
      <dgm:spPr/>
    </dgm:pt>
    <dgm:pt modelId="{9268E3FF-57B4-4B6C-B1C6-C8C579817B5C}" type="pres">
      <dgm:prSet presAssocID="{7ABCCBDA-73C3-4618-9474-5DB83118D0B5}" presName="compNode" presStyleCnt="0"/>
      <dgm:spPr/>
    </dgm:pt>
    <dgm:pt modelId="{69E91A84-7DD6-4EA4-863C-B489A267B09F}" type="pres">
      <dgm:prSet presAssocID="{7ABCCBDA-73C3-4618-9474-5DB83118D0B5}" presName="bgRect" presStyleLbl="bgShp" presStyleIdx="2" presStyleCnt="4"/>
      <dgm:spPr/>
    </dgm:pt>
    <dgm:pt modelId="{37F914BB-5A41-472C-82BD-AC0908BE2918}" type="pres">
      <dgm:prSet presAssocID="{7ABCCBDA-73C3-4618-9474-5DB83118D0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B251A61E-C4A5-4BC1-8E0A-3735351CEB7E}" type="pres">
      <dgm:prSet presAssocID="{7ABCCBDA-73C3-4618-9474-5DB83118D0B5}" presName="spaceRect" presStyleCnt="0"/>
      <dgm:spPr/>
    </dgm:pt>
    <dgm:pt modelId="{0079B0DC-2802-4EEB-8E78-446A24FE96D8}" type="pres">
      <dgm:prSet presAssocID="{7ABCCBDA-73C3-4618-9474-5DB83118D0B5}" presName="parTx" presStyleLbl="revTx" presStyleIdx="4" presStyleCnt="7">
        <dgm:presLayoutVars>
          <dgm:chMax val="0"/>
          <dgm:chPref val="0"/>
        </dgm:presLayoutVars>
      </dgm:prSet>
      <dgm:spPr/>
    </dgm:pt>
    <dgm:pt modelId="{D5E27BB3-35C4-4AB7-8A4E-218E13A6E9EC}" type="pres">
      <dgm:prSet presAssocID="{19519628-1350-4467-9105-B605E6B3554B}" presName="sibTrans" presStyleCnt="0"/>
      <dgm:spPr/>
    </dgm:pt>
    <dgm:pt modelId="{354A0A1F-CFEF-4D59-8EAF-E3587741382D}" type="pres">
      <dgm:prSet presAssocID="{01C8F3F2-2150-4E74-A6C8-736B6813F339}" presName="compNode" presStyleCnt="0"/>
      <dgm:spPr/>
    </dgm:pt>
    <dgm:pt modelId="{B83C7D0E-2E5F-42DB-B39F-35BB6A575AF6}" type="pres">
      <dgm:prSet presAssocID="{01C8F3F2-2150-4E74-A6C8-736B6813F339}" presName="bgRect" presStyleLbl="bgShp" presStyleIdx="3" presStyleCnt="4"/>
      <dgm:spPr/>
    </dgm:pt>
    <dgm:pt modelId="{80AE7344-0AEA-4BE0-9D8D-9EA192C05336}" type="pres">
      <dgm:prSet presAssocID="{01C8F3F2-2150-4E74-A6C8-736B6813F33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04E74055-2307-42F6-960C-C077B92AC2C1}" type="pres">
      <dgm:prSet presAssocID="{01C8F3F2-2150-4E74-A6C8-736B6813F339}" presName="spaceRect" presStyleCnt="0"/>
      <dgm:spPr/>
    </dgm:pt>
    <dgm:pt modelId="{4DED10FA-62EC-4FE5-B139-73A1FB0588A7}" type="pres">
      <dgm:prSet presAssocID="{01C8F3F2-2150-4E74-A6C8-736B6813F339}" presName="parTx" presStyleLbl="revTx" presStyleIdx="5" presStyleCnt="7">
        <dgm:presLayoutVars>
          <dgm:chMax val="0"/>
          <dgm:chPref val="0"/>
        </dgm:presLayoutVars>
      </dgm:prSet>
      <dgm:spPr/>
    </dgm:pt>
    <dgm:pt modelId="{62093D45-0FEC-44F5-B688-CAE826CB3D1F}" type="pres">
      <dgm:prSet presAssocID="{01C8F3F2-2150-4E74-A6C8-736B6813F339}" presName="desTx" presStyleLbl="revTx" presStyleIdx="6" presStyleCnt="7">
        <dgm:presLayoutVars/>
      </dgm:prSet>
      <dgm:spPr/>
    </dgm:pt>
  </dgm:ptLst>
  <dgm:cxnLst>
    <dgm:cxn modelId="{BA8B8000-19C7-4F7E-91E9-68931B92AD29}" srcId="{69574132-218E-492C-9F5C-583346659195}" destId="{528204E2-12B7-4951-9576-232D01CE33A0}" srcOrd="1" destOrd="0" parTransId="{2718AF81-081C-4B71-BE2A-FB950B7A66A9}" sibTransId="{64B55B34-8B87-4279-81AD-0940FC876D20}"/>
    <dgm:cxn modelId="{5E0D7F04-7530-4026-A7DF-7F30763BF538}" type="presOf" srcId="{96C30B8E-E88F-4CBD-93CD-964C19A01AA0}" destId="{9EDEBEF2-A7A5-491F-89ED-575E0556067E}" srcOrd="0" destOrd="2" presId="urn:microsoft.com/office/officeart/2018/2/layout/IconVerticalSolidList"/>
    <dgm:cxn modelId="{D5997D07-1497-411D-A145-86988E0CF38E}" type="presOf" srcId="{C6EB6902-54D0-4B8E-8CF8-9D007C128832}" destId="{9EDEBEF2-A7A5-491F-89ED-575E0556067E}" srcOrd="0" destOrd="0" presId="urn:microsoft.com/office/officeart/2018/2/layout/IconVerticalSolidList"/>
    <dgm:cxn modelId="{61857F0B-3F7B-4CEC-ABDF-9D82949DB338}" srcId="{9B6BDA57-48CE-4CAF-BD19-1FB7C26C4858}" destId="{96C30B8E-E88F-4CBD-93CD-964C19A01AA0}" srcOrd="2" destOrd="0" parTransId="{CA4AD637-96DD-4382-8E9B-E51A8009B15B}" sibTransId="{50D6C1E6-3AE7-43CF-A49C-AFD2656C6083}"/>
    <dgm:cxn modelId="{1C42680D-83D2-48CB-AE88-6D3226A6A09D}" type="presOf" srcId="{7ABCCBDA-73C3-4618-9474-5DB83118D0B5}" destId="{0079B0DC-2802-4EEB-8E78-446A24FE96D8}" srcOrd="0" destOrd="0" presId="urn:microsoft.com/office/officeart/2018/2/layout/IconVerticalSolidList"/>
    <dgm:cxn modelId="{6CAAC10D-32F0-40BA-B5CB-E68BA0F31FE5}" type="presOf" srcId="{528204E2-12B7-4951-9576-232D01CE33A0}" destId="{35472B7A-E650-4715-BC07-4D269564D68C}" srcOrd="0" destOrd="0" presId="urn:microsoft.com/office/officeart/2018/2/layout/IconVerticalSolidList"/>
    <dgm:cxn modelId="{A2232B0F-26A5-461C-B415-02D229729F34}" type="presOf" srcId="{BC1BC18D-E71F-4AF3-B71D-2660BC154BF0}" destId="{9EDEBEF2-A7A5-491F-89ED-575E0556067E}" srcOrd="0" destOrd="3" presId="urn:microsoft.com/office/officeart/2018/2/layout/IconVerticalSolidList"/>
    <dgm:cxn modelId="{D5834725-6D10-4E8D-8722-EFB6701B28DD}" type="presOf" srcId="{B74B2DA2-B2A8-40A0-A68D-B941B4D2DC46}" destId="{62093D45-0FEC-44F5-B688-CAE826CB3D1F}" srcOrd="0" destOrd="3" presId="urn:microsoft.com/office/officeart/2018/2/layout/IconVerticalSolidList"/>
    <dgm:cxn modelId="{8BC5AF27-7432-4558-A527-68FC47807710}" srcId="{9B6BDA57-48CE-4CAF-BD19-1FB7C26C4858}" destId="{BC1BC18D-E71F-4AF3-B71D-2660BC154BF0}" srcOrd="3" destOrd="0" parTransId="{9B64B176-F026-4C98-BF65-336D359A2B60}" sibTransId="{5C51BDF2-AA1F-4C38-AF39-A7AE7A86B16A}"/>
    <dgm:cxn modelId="{B5EF7B2E-D128-4D77-923D-5AD0F82A5CB9}" type="presOf" srcId="{9B6BDA57-48CE-4CAF-BD19-1FB7C26C4858}" destId="{ECE3933E-DC74-4939-B671-A29AFC80D1A1}" srcOrd="0" destOrd="0" presId="urn:microsoft.com/office/officeart/2018/2/layout/IconVerticalSolidList"/>
    <dgm:cxn modelId="{485F285F-F6C7-4D48-BF8E-75A81903533D}" srcId="{69574132-218E-492C-9F5C-583346659195}" destId="{9B6BDA57-48CE-4CAF-BD19-1FB7C26C4858}" srcOrd="0" destOrd="0" parTransId="{947F7406-A78A-4B6E-8AA8-7B2D4C0A158D}" sibTransId="{46A9C5D4-2FCD-4F20-8747-988FB2892B4A}"/>
    <dgm:cxn modelId="{48012442-C4D3-482F-B094-52F83BEF31CE}" srcId="{97A618C9-4289-4B6C-86EE-0AF669EF90D5}" destId="{43C8FD15-C631-4323-B524-317AEB3FA4E0}" srcOrd="0" destOrd="0" parTransId="{14210776-8E19-42F4-9054-C77DCE8F2496}" sibTransId="{3AFE1E76-FB0D-4144-BA7D-5B14BA16C014}"/>
    <dgm:cxn modelId="{60AF8745-413C-4725-80DF-01C7EE1C18A1}" srcId="{9B6BDA57-48CE-4CAF-BD19-1FB7C26C4858}" destId="{C6EB6902-54D0-4B8E-8CF8-9D007C128832}" srcOrd="0" destOrd="0" parTransId="{AB6A4E97-2991-4196-89E4-5140E0F4A366}" sibTransId="{5C1BD857-E8AE-41CD-98D1-C1958BCCCE3C}"/>
    <dgm:cxn modelId="{ACAAC646-03A3-4ECB-97DB-CBFCC8814753}" type="presOf" srcId="{97A618C9-4289-4B6C-86EE-0AF669EF90D5}" destId="{62093D45-0FEC-44F5-B688-CAE826CB3D1F}" srcOrd="0" destOrd="0" presId="urn:microsoft.com/office/officeart/2018/2/layout/IconVerticalSolidList"/>
    <dgm:cxn modelId="{EEEEB96E-A5B9-4475-8DD3-065BD8A3EBF6}" srcId="{97A618C9-4289-4B6C-86EE-0AF669EF90D5}" destId="{46E57F4A-48B4-4141-8651-384AE9B224D1}" srcOrd="1" destOrd="0" parTransId="{B79F9099-57D4-4CA1-8320-1137826F1409}" sibTransId="{14B0F1D6-0306-4115-9340-ACA0C864236B}"/>
    <dgm:cxn modelId="{0940BE50-8541-46EB-95BC-AC327E63C060}" srcId="{01C8F3F2-2150-4E74-A6C8-736B6813F339}" destId="{97A618C9-4289-4B6C-86EE-0AF669EF90D5}" srcOrd="0" destOrd="0" parTransId="{467E4327-9827-4AA0-AC2A-B53ED2736AB9}" sibTransId="{5A54F828-C4D1-407D-9208-B83996FDE714}"/>
    <dgm:cxn modelId="{30F67C52-5F0A-4C64-8693-DF5D591D1A80}" type="presOf" srcId="{43C8FD15-C631-4323-B524-317AEB3FA4E0}" destId="{62093D45-0FEC-44F5-B688-CAE826CB3D1F}" srcOrd="0" destOrd="1" presId="urn:microsoft.com/office/officeart/2018/2/layout/IconVerticalSolidList"/>
    <dgm:cxn modelId="{7ABD1457-B2C4-41C4-9823-66CD8783E2C1}" srcId="{69574132-218E-492C-9F5C-583346659195}" destId="{7ABCCBDA-73C3-4618-9474-5DB83118D0B5}" srcOrd="2" destOrd="0" parTransId="{DE441730-AE77-4B3E-81BC-36CB0338FBB8}" sibTransId="{19519628-1350-4467-9105-B605E6B3554B}"/>
    <dgm:cxn modelId="{4071B78A-471F-40AB-88F6-D6D9B1770A35}" type="presOf" srcId="{1723E9C5-5291-48E7-AA79-57858CBB9C5D}" destId="{9EDEBEF2-A7A5-491F-89ED-575E0556067E}" srcOrd="0" destOrd="1" presId="urn:microsoft.com/office/officeart/2018/2/layout/IconVerticalSolidList"/>
    <dgm:cxn modelId="{A836BC8C-6832-488B-81C5-A4FF8D23DDB2}" srcId="{9B6BDA57-48CE-4CAF-BD19-1FB7C26C4858}" destId="{1723E9C5-5291-48E7-AA79-57858CBB9C5D}" srcOrd="1" destOrd="0" parTransId="{CB774FD7-A699-4D93-AA72-5DF93B2BC9FB}" sibTransId="{447C91AF-6808-40EC-9B0B-90083BB97D7C}"/>
    <dgm:cxn modelId="{1B1B7AA3-79E4-4B4D-B7AC-BC2F45ADD412}" type="presOf" srcId="{69574132-218E-492C-9F5C-583346659195}" destId="{3DB4F1F1-4E54-4E25-B4E8-702472291568}" srcOrd="0" destOrd="0" presId="urn:microsoft.com/office/officeart/2018/2/layout/IconVerticalSolidList"/>
    <dgm:cxn modelId="{99E162BE-BBED-43C7-ADE6-BA35ABF07102}" type="presOf" srcId="{46E57F4A-48B4-4141-8651-384AE9B224D1}" destId="{62093D45-0FEC-44F5-B688-CAE826CB3D1F}" srcOrd="0" destOrd="2" presId="urn:microsoft.com/office/officeart/2018/2/layout/IconVerticalSolidList"/>
    <dgm:cxn modelId="{6E8A66C2-F66C-4C40-83CC-35D1D5702954}" type="presOf" srcId="{01C8F3F2-2150-4E74-A6C8-736B6813F339}" destId="{4DED10FA-62EC-4FE5-B139-73A1FB0588A7}" srcOrd="0" destOrd="0" presId="urn:microsoft.com/office/officeart/2018/2/layout/IconVerticalSolidList"/>
    <dgm:cxn modelId="{BBD1A2D2-0F80-437B-B271-AED0A63CFDCE}" srcId="{528204E2-12B7-4951-9576-232D01CE33A0}" destId="{F217234C-A01E-4E22-AB13-DE7BF769E0C3}" srcOrd="0" destOrd="0" parTransId="{C04D1763-E6EC-4488-8C54-D132933573FE}" sibTransId="{78EF1055-5C5C-44F9-9025-0D3D2A2C5DF6}"/>
    <dgm:cxn modelId="{094F0CE4-2388-4A85-A7F3-73BAB14A6E4A}" srcId="{97A618C9-4289-4B6C-86EE-0AF669EF90D5}" destId="{B74B2DA2-B2A8-40A0-A68D-B941B4D2DC46}" srcOrd="2" destOrd="0" parTransId="{55B71E55-1E01-49AB-A82D-819DDDB3E441}" sibTransId="{2BEE56FF-4019-4D08-AA31-0A190BA599F9}"/>
    <dgm:cxn modelId="{7DBFD6F9-F0D8-4DB0-9F34-22FD243B4F02}" type="presOf" srcId="{F217234C-A01E-4E22-AB13-DE7BF769E0C3}" destId="{122D8F35-1DFC-46AA-A3DF-F822ACD72038}" srcOrd="0" destOrd="0" presId="urn:microsoft.com/office/officeart/2018/2/layout/IconVerticalSolidList"/>
    <dgm:cxn modelId="{DCB32CFD-A877-48A3-8CBC-27B7DC9B0164}" srcId="{69574132-218E-492C-9F5C-583346659195}" destId="{01C8F3F2-2150-4E74-A6C8-736B6813F339}" srcOrd="3" destOrd="0" parTransId="{2FD9F40A-DBF4-41FC-825B-147B8C522E69}" sibTransId="{97D9D230-71BF-4FB0-9163-5F99F743ECC2}"/>
    <dgm:cxn modelId="{2335F96F-DBFF-43F9-9ECF-2380E7879660}" type="presParOf" srcId="{3DB4F1F1-4E54-4E25-B4E8-702472291568}" destId="{D44E8B05-9D58-4CAE-ABD0-D425AD64CC82}" srcOrd="0" destOrd="0" presId="urn:microsoft.com/office/officeart/2018/2/layout/IconVerticalSolidList"/>
    <dgm:cxn modelId="{1C84B77A-8F71-4C95-8154-72A2AB5E2DE2}" type="presParOf" srcId="{D44E8B05-9D58-4CAE-ABD0-D425AD64CC82}" destId="{9DAEDC6F-2675-4F4C-A67F-B567A950E927}" srcOrd="0" destOrd="0" presId="urn:microsoft.com/office/officeart/2018/2/layout/IconVerticalSolidList"/>
    <dgm:cxn modelId="{BBBD3258-0225-4649-BB87-D7450DE0FFF7}" type="presParOf" srcId="{D44E8B05-9D58-4CAE-ABD0-D425AD64CC82}" destId="{53388C94-0191-44D2-9AFA-8DC159456393}" srcOrd="1" destOrd="0" presId="urn:microsoft.com/office/officeart/2018/2/layout/IconVerticalSolidList"/>
    <dgm:cxn modelId="{60E32B67-3387-49F6-B205-D366FFFD77FC}" type="presParOf" srcId="{D44E8B05-9D58-4CAE-ABD0-D425AD64CC82}" destId="{FF324959-7DFB-4B00-9019-BC8C93BFF497}" srcOrd="2" destOrd="0" presId="urn:microsoft.com/office/officeart/2018/2/layout/IconVerticalSolidList"/>
    <dgm:cxn modelId="{569E4F6E-8E49-4A2E-B2D5-E8E741759F24}" type="presParOf" srcId="{D44E8B05-9D58-4CAE-ABD0-D425AD64CC82}" destId="{ECE3933E-DC74-4939-B671-A29AFC80D1A1}" srcOrd="3" destOrd="0" presId="urn:microsoft.com/office/officeart/2018/2/layout/IconVerticalSolidList"/>
    <dgm:cxn modelId="{751ECF85-C5B8-4E62-85CA-7BC688F725F5}" type="presParOf" srcId="{D44E8B05-9D58-4CAE-ABD0-D425AD64CC82}" destId="{9EDEBEF2-A7A5-491F-89ED-575E0556067E}" srcOrd="4" destOrd="0" presId="urn:microsoft.com/office/officeart/2018/2/layout/IconVerticalSolidList"/>
    <dgm:cxn modelId="{453ADC38-E361-407D-AB3E-56F055000638}" type="presParOf" srcId="{3DB4F1F1-4E54-4E25-B4E8-702472291568}" destId="{2E7BD75B-BE03-48A7-86B3-2EA895CD3E02}" srcOrd="1" destOrd="0" presId="urn:microsoft.com/office/officeart/2018/2/layout/IconVerticalSolidList"/>
    <dgm:cxn modelId="{BC28A9F6-9672-4DBC-B62E-324B28D09B91}" type="presParOf" srcId="{3DB4F1F1-4E54-4E25-B4E8-702472291568}" destId="{B03EE81A-AF0B-4C28-9813-88766ECBCD56}" srcOrd="2" destOrd="0" presId="urn:microsoft.com/office/officeart/2018/2/layout/IconVerticalSolidList"/>
    <dgm:cxn modelId="{EC7A5FCE-1991-4F61-9B78-E23ECEDBD925}" type="presParOf" srcId="{B03EE81A-AF0B-4C28-9813-88766ECBCD56}" destId="{2E426B54-296C-42FD-B19B-B1DF7392CCEB}" srcOrd="0" destOrd="0" presId="urn:microsoft.com/office/officeart/2018/2/layout/IconVerticalSolidList"/>
    <dgm:cxn modelId="{D3FE23CC-58BF-40AA-8B49-8C99FD9A6E23}" type="presParOf" srcId="{B03EE81A-AF0B-4C28-9813-88766ECBCD56}" destId="{D65DCF74-E1F8-4F3C-BEB5-2E15E9F02665}" srcOrd="1" destOrd="0" presId="urn:microsoft.com/office/officeart/2018/2/layout/IconVerticalSolidList"/>
    <dgm:cxn modelId="{63107153-DE01-4CE0-95DC-13D2A49002A8}" type="presParOf" srcId="{B03EE81A-AF0B-4C28-9813-88766ECBCD56}" destId="{52857836-0BAF-41CD-9F8A-89C729B7FB0F}" srcOrd="2" destOrd="0" presId="urn:microsoft.com/office/officeart/2018/2/layout/IconVerticalSolidList"/>
    <dgm:cxn modelId="{D02A36A3-C2B9-44D7-B40A-F49ACFDF54F2}" type="presParOf" srcId="{B03EE81A-AF0B-4C28-9813-88766ECBCD56}" destId="{35472B7A-E650-4715-BC07-4D269564D68C}" srcOrd="3" destOrd="0" presId="urn:microsoft.com/office/officeart/2018/2/layout/IconVerticalSolidList"/>
    <dgm:cxn modelId="{27D01979-9F02-4774-8243-5C0254583608}" type="presParOf" srcId="{B03EE81A-AF0B-4C28-9813-88766ECBCD56}" destId="{122D8F35-1DFC-46AA-A3DF-F822ACD72038}" srcOrd="4" destOrd="0" presId="urn:microsoft.com/office/officeart/2018/2/layout/IconVerticalSolidList"/>
    <dgm:cxn modelId="{C5E9D6AE-F509-4BC6-A48B-5F984B047F1F}" type="presParOf" srcId="{3DB4F1F1-4E54-4E25-B4E8-702472291568}" destId="{EBFCA921-103B-447D-936E-9C62A73F1A1A}" srcOrd="3" destOrd="0" presId="urn:microsoft.com/office/officeart/2018/2/layout/IconVerticalSolidList"/>
    <dgm:cxn modelId="{FB8CF90B-5F95-4A9F-8553-DCF1CAB3669D}" type="presParOf" srcId="{3DB4F1F1-4E54-4E25-B4E8-702472291568}" destId="{9268E3FF-57B4-4B6C-B1C6-C8C579817B5C}" srcOrd="4" destOrd="0" presId="urn:microsoft.com/office/officeart/2018/2/layout/IconVerticalSolidList"/>
    <dgm:cxn modelId="{6FB8EE54-38E3-4467-B16D-B967E77CA25B}" type="presParOf" srcId="{9268E3FF-57B4-4B6C-B1C6-C8C579817B5C}" destId="{69E91A84-7DD6-4EA4-863C-B489A267B09F}" srcOrd="0" destOrd="0" presId="urn:microsoft.com/office/officeart/2018/2/layout/IconVerticalSolidList"/>
    <dgm:cxn modelId="{41606CF2-DCF5-4428-AF65-49ACD9E09544}" type="presParOf" srcId="{9268E3FF-57B4-4B6C-B1C6-C8C579817B5C}" destId="{37F914BB-5A41-472C-82BD-AC0908BE2918}" srcOrd="1" destOrd="0" presId="urn:microsoft.com/office/officeart/2018/2/layout/IconVerticalSolidList"/>
    <dgm:cxn modelId="{E73BF78A-5B94-46B8-92E9-A8A8FFEC2D1B}" type="presParOf" srcId="{9268E3FF-57B4-4B6C-B1C6-C8C579817B5C}" destId="{B251A61E-C4A5-4BC1-8E0A-3735351CEB7E}" srcOrd="2" destOrd="0" presId="urn:microsoft.com/office/officeart/2018/2/layout/IconVerticalSolidList"/>
    <dgm:cxn modelId="{AE22F8ED-4388-48BF-9756-0ED6EB9AFB8B}" type="presParOf" srcId="{9268E3FF-57B4-4B6C-B1C6-C8C579817B5C}" destId="{0079B0DC-2802-4EEB-8E78-446A24FE96D8}" srcOrd="3" destOrd="0" presId="urn:microsoft.com/office/officeart/2018/2/layout/IconVerticalSolidList"/>
    <dgm:cxn modelId="{2D0587F9-B4B6-488B-A242-197C3F830F03}" type="presParOf" srcId="{3DB4F1F1-4E54-4E25-B4E8-702472291568}" destId="{D5E27BB3-35C4-4AB7-8A4E-218E13A6E9EC}" srcOrd="5" destOrd="0" presId="urn:microsoft.com/office/officeart/2018/2/layout/IconVerticalSolidList"/>
    <dgm:cxn modelId="{F4C0D399-8C8B-4214-87B6-C348918BC9DA}" type="presParOf" srcId="{3DB4F1F1-4E54-4E25-B4E8-702472291568}" destId="{354A0A1F-CFEF-4D59-8EAF-E3587741382D}" srcOrd="6" destOrd="0" presId="urn:microsoft.com/office/officeart/2018/2/layout/IconVerticalSolidList"/>
    <dgm:cxn modelId="{5FF6131C-6B09-4967-8204-7809B0846EE1}" type="presParOf" srcId="{354A0A1F-CFEF-4D59-8EAF-E3587741382D}" destId="{B83C7D0E-2E5F-42DB-B39F-35BB6A575AF6}" srcOrd="0" destOrd="0" presId="urn:microsoft.com/office/officeart/2018/2/layout/IconVerticalSolidList"/>
    <dgm:cxn modelId="{1F2A7D6B-437F-4E34-A2B8-A5102D3591FE}" type="presParOf" srcId="{354A0A1F-CFEF-4D59-8EAF-E3587741382D}" destId="{80AE7344-0AEA-4BE0-9D8D-9EA192C05336}" srcOrd="1" destOrd="0" presId="urn:microsoft.com/office/officeart/2018/2/layout/IconVerticalSolidList"/>
    <dgm:cxn modelId="{3189D212-2D71-4EDF-95BF-4224ED5A0EEB}" type="presParOf" srcId="{354A0A1F-CFEF-4D59-8EAF-E3587741382D}" destId="{04E74055-2307-42F6-960C-C077B92AC2C1}" srcOrd="2" destOrd="0" presId="urn:microsoft.com/office/officeart/2018/2/layout/IconVerticalSolidList"/>
    <dgm:cxn modelId="{B30D24C1-72BA-4718-9593-DB8DA1EA9CC6}" type="presParOf" srcId="{354A0A1F-CFEF-4D59-8EAF-E3587741382D}" destId="{4DED10FA-62EC-4FE5-B139-73A1FB0588A7}" srcOrd="3" destOrd="0" presId="urn:microsoft.com/office/officeart/2018/2/layout/IconVerticalSolidList"/>
    <dgm:cxn modelId="{54ABEC58-72F1-440F-850B-08D0EE1042EF}" type="presParOf" srcId="{354A0A1F-CFEF-4D59-8EAF-E3587741382D}" destId="{62093D45-0FEC-44F5-B688-CAE826CB3D1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2DE6F9-6484-4C65-9CA9-9F00F2A5555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B8B56B6-AE4E-4BF5-B736-9F237DE0C8C7}">
      <dgm:prSet/>
      <dgm:spPr/>
      <dgm:t>
        <a:bodyPr/>
        <a:lstStyle/>
        <a:p>
          <a:r>
            <a:rPr lang="en-US"/>
            <a:t>Android</a:t>
          </a:r>
        </a:p>
      </dgm:t>
    </dgm:pt>
    <dgm:pt modelId="{F125C0DE-901E-4A0A-B276-8F3831BB471B}" type="parTrans" cxnId="{2FD29BE8-E371-4C32-A7C0-05FB2CC8894B}">
      <dgm:prSet/>
      <dgm:spPr/>
      <dgm:t>
        <a:bodyPr/>
        <a:lstStyle/>
        <a:p>
          <a:endParaRPr lang="en-US"/>
        </a:p>
      </dgm:t>
    </dgm:pt>
    <dgm:pt modelId="{C8EB2D16-8BFF-47F0-AA17-4F848676E67F}" type="sibTrans" cxnId="{2FD29BE8-E371-4C32-A7C0-05FB2CC8894B}">
      <dgm:prSet/>
      <dgm:spPr/>
      <dgm:t>
        <a:bodyPr/>
        <a:lstStyle/>
        <a:p>
          <a:endParaRPr lang="en-US"/>
        </a:p>
      </dgm:t>
    </dgm:pt>
    <dgm:pt modelId="{36EDED77-53C2-437D-B862-6159200C1297}">
      <dgm:prSet/>
      <dgm:spPr/>
      <dgm:t>
        <a:bodyPr/>
        <a:lstStyle/>
        <a:p>
          <a:r>
            <a:rPr lang="en-US"/>
            <a:t>Kotlin</a:t>
          </a:r>
        </a:p>
      </dgm:t>
    </dgm:pt>
    <dgm:pt modelId="{BB1DE176-2773-402F-9297-73330D963144}" type="parTrans" cxnId="{96271AAB-B4F4-4B29-9BBB-9AA0FBC3645F}">
      <dgm:prSet/>
      <dgm:spPr/>
      <dgm:t>
        <a:bodyPr/>
        <a:lstStyle/>
        <a:p>
          <a:endParaRPr lang="en-US"/>
        </a:p>
      </dgm:t>
    </dgm:pt>
    <dgm:pt modelId="{3C1231D9-1FA1-4840-9823-87821EE1EC9D}" type="sibTrans" cxnId="{96271AAB-B4F4-4B29-9BBB-9AA0FBC3645F}">
      <dgm:prSet/>
      <dgm:spPr/>
      <dgm:t>
        <a:bodyPr/>
        <a:lstStyle/>
        <a:p>
          <a:endParaRPr lang="en-US"/>
        </a:p>
      </dgm:t>
    </dgm:pt>
    <dgm:pt modelId="{165D6529-AA27-4C70-9494-CCED74DCF632}">
      <dgm:prSet/>
      <dgm:spPr/>
      <dgm:t>
        <a:bodyPr/>
        <a:lstStyle/>
        <a:p>
          <a:r>
            <a:rPr lang="en-US"/>
            <a:t>Apple iOS</a:t>
          </a:r>
        </a:p>
      </dgm:t>
    </dgm:pt>
    <dgm:pt modelId="{3420BB5D-B609-4691-80AD-0EAF1961AEAF}" type="parTrans" cxnId="{F381663E-2DBD-499E-BDF2-27AFF597AB66}">
      <dgm:prSet/>
      <dgm:spPr/>
      <dgm:t>
        <a:bodyPr/>
        <a:lstStyle/>
        <a:p>
          <a:endParaRPr lang="en-US"/>
        </a:p>
      </dgm:t>
    </dgm:pt>
    <dgm:pt modelId="{C2B1B83E-DBA2-48F2-8644-08F2A279F13A}" type="sibTrans" cxnId="{F381663E-2DBD-499E-BDF2-27AFF597AB66}">
      <dgm:prSet/>
      <dgm:spPr/>
      <dgm:t>
        <a:bodyPr/>
        <a:lstStyle/>
        <a:p>
          <a:endParaRPr lang="en-US"/>
        </a:p>
      </dgm:t>
    </dgm:pt>
    <dgm:pt modelId="{B8DA76E7-F260-48E5-80C2-7D6890B84192}">
      <dgm:prSet/>
      <dgm:spPr/>
      <dgm:t>
        <a:bodyPr/>
        <a:lstStyle/>
        <a:p>
          <a:r>
            <a:rPr lang="en-US"/>
            <a:t>SWIFT</a:t>
          </a:r>
        </a:p>
      </dgm:t>
    </dgm:pt>
    <dgm:pt modelId="{FF419F19-3149-4CF3-8D2E-4485C73AF187}" type="parTrans" cxnId="{158F0B78-7AD6-4419-AE36-7FABC4C865DD}">
      <dgm:prSet/>
      <dgm:spPr/>
      <dgm:t>
        <a:bodyPr/>
        <a:lstStyle/>
        <a:p>
          <a:endParaRPr lang="en-US"/>
        </a:p>
      </dgm:t>
    </dgm:pt>
    <dgm:pt modelId="{9C604621-74AA-4EDD-8332-AEE33CF5CBAA}" type="sibTrans" cxnId="{158F0B78-7AD6-4419-AE36-7FABC4C865DD}">
      <dgm:prSet/>
      <dgm:spPr/>
      <dgm:t>
        <a:bodyPr/>
        <a:lstStyle/>
        <a:p>
          <a:endParaRPr lang="en-US"/>
        </a:p>
      </dgm:t>
    </dgm:pt>
    <dgm:pt modelId="{CBE77059-9CE5-459A-8945-E1256B501837}">
      <dgm:prSet/>
      <dgm:spPr/>
      <dgm:t>
        <a:bodyPr/>
        <a:lstStyle/>
        <a:p>
          <a:r>
            <a:rPr lang="en-US"/>
            <a:t>Both have access to device APIs!</a:t>
          </a:r>
        </a:p>
      </dgm:t>
    </dgm:pt>
    <dgm:pt modelId="{A521F91A-4030-4437-AA0D-74B97C6ECC75}" type="parTrans" cxnId="{08FEC0AF-E179-465E-9DFC-B1BED1DDC09C}">
      <dgm:prSet/>
      <dgm:spPr/>
      <dgm:t>
        <a:bodyPr/>
        <a:lstStyle/>
        <a:p>
          <a:endParaRPr lang="en-US"/>
        </a:p>
      </dgm:t>
    </dgm:pt>
    <dgm:pt modelId="{C0B05DC6-ECEB-4D66-9FD3-65493384F6D7}" type="sibTrans" cxnId="{08FEC0AF-E179-465E-9DFC-B1BED1DDC09C}">
      <dgm:prSet/>
      <dgm:spPr/>
      <dgm:t>
        <a:bodyPr/>
        <a:lstStyle/>
        <a:p>
          <a:endParaRPr lang="en-US"/>
        </a:p>
      </dgm:t>
    </dgm:pt>
    <dgm:pt modelId="{CD674CC2-1489-478B-B144-3230F5B1A0DC}" type="pres">
      <dgm:prSet presAssocID="{8A2DE6F9-6484-4C65-9CA9-9F00F2A5555C}" presName="root" presStyleCnt="0">
        <dgm:presLayoutVars>
          <dgm:dir/>
          <dgm:resizeHandles val="exact"/>
        </dgm:presLayoutVars>
      </dgm:prSet>
      <dgm:spPr/>
    </dgm:pt>
    <dgm:pt modelId="{78ADE9CF-8767-4AD2-A7A7-44AED93EA60E}" type="pres">
      <dgm:prSet presAssocID="{3B8B56B6-AE4E-4BF5-B736-9F237DE0C8C7}" presName="compNode" presStyleCnt="0"/>
      <dgm:spPr/>
    </dgm:pt>
    <dgm:pt modelId="{54C2C335-B76A-42FE-9F32-077901CB9A13}" type="pres">
      <dgm:prSet presAssocID="{3B8B56B6-AE4E-4BF5-B736-9F237DE0C8C7}" presName="bgRect" presStyleLbl="bgShp" presStyleIdx="0" presStyleCnt="3"/>
      <dgm:spPr/>
    </dgm:pt>
    <dgm:pt modelId="{06B39846-1A1E-4D5B-962A-A587AC31C29B}" type="pres">
      <dgm:prSet presAssocID="{3B8B56B6-AE4E-4BF5-B736-9F237DE0C8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621D0F36-6AC3-43C2-B222-269F9E2B595C}" type="pres">
      <dgm:prSet presAssocID="{3B8B56B6-AE4E-4BF5-B736-9F237DE0C8C7}" presName="spaceRect" presStyleCnt="0"/>
      <dgm:spPr/>
    </dgm:pt>
    <dgm:pt modelId="{06E6A93A-04FC-4F61-B4A2-B81E2E41D304}" type="pres">
      <dgm:prSet presAssocID="{3B8B56B6-AE4E-4BF5-B736-9F237DE0C8C7}" presName="parTx" presStyleLbl="revTx" presStyleIdx="0" presStyleCnt="5">
        <dgm:presLayoutVars>
          <dgm:chMax val="0"/>
          <dgm:chPref val="0"/>
        </dgm:presLayoutVars>
      </dgm:prSet>
      <dgm:spPr/>
    </dgm:pt>
    <dgm:pt modelId="{FB3AAE71-70CD-4DD7-BB18-F3C01D2EFBEF}" type="pres">
      <dgm:prSet presAssocID="{3B8B56B6-AE4E-4BF5-B736-9F237DE0C8C7}" presName="desTx" presStyleLbl="revTx" presStyleIdx="1" presStyleCnt="5">
        <dgm:presLayoutVars/>
      </dgm:prSet>
      <dgm:spPr/>
    </dgm:pt>
    <dgm:pt modelId="{0AF93A63-499C-42C9-889C-A228011484ED}" type="pres">
      <dgm:prSet presAssocID="{C8EB2D16-8BFF-47F0-AA17-4F848676E67F}" presName="sibTrans" presStyleCnt="0"/>
      <dgm:spPr/>
    </dgm:pt>
    <dgm:pt modelId="{71FD9E26-0E6B-4236-BE32-30ACDEF9AE66}" type="pres">
      <dgm:prSet presAssocID="{165D6529-AA27-4C70-9494-CCED74DCF632}" presName="compNode" presStyleCnt="0"/>
      <dgm:spPr/>
    </dgm:pt>
    <dgm:pt modelId="{F842B66C-EFA3-48A5-9772-62AC563A9705}" type="pres">
      <dgm:prSet presAssocID="{165D6529-AA27-4C70-9494-CCED74DCF632}" presName="bgRect" presStyleLbl="bgShp" presStyleIdx="1" presStyleCnt="3"/>
      <dgm:spPr/>
    </dgm:pt>
    <dgm:pt modelId="{5CB6238E-46F8-4D86-A9A1-04A29EFDEB06}" type="pres">
      <dgm:prSet presAssocID="{165D6529-AA27-4C70-9494-CCED74DCF6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
        </a:ext>
      </dgm:extLst>
    </dgm:pt>
    <dgm:pt modelId="{468514F2-8BB2-424B-B48E-0C6A8A95366B}" type="pres">
      <dgm:prSet presAssocID="{165D6529-AA27-4C70-9494-CCED74DCF632}" presName="spaceRect" presStyleCnt="0"/>
      <dgm:spPr/>
    </dgm:pt>
    <dgm:pt modelId="{A4370933-3D8A-473A-AF72-8D7E845E8D81}" type="pres">
      <dgm:prSet presAssocID="{165D6529-AA27-4C70-9494-CCED74DCF632}" presName="parTx" presStyleLbl="revTx" presStyleIdx="2" presStyleCnt="5">
        <dgm:presLayoutVars>
          <dgm:chMax val="0"/>
          <dgm:chPref val="0"/>
        </dgm:presLayoutVars>
      </dgm:prSet>
      <dgm:spPr/>
    </dgm:pt>
    <dgm:pt modelId="{683F9328-DA40-4E98-AD23-7B31A19B7C37}" type="pres">
      <dgm:prSet presAssocID="{165D6529-AA27-4C70-9494-CCED74DCF632}" presName="desTx" presStyleLbl="revTx" presStyleIdx="3" presStyleCnt="5">
        <dgm:presLayoutVars/>
      </dgm:prSet>
      <dgm:spPr/>
    </dgm:pt>
    <dgm:pt modelId="{5984F0F9-D557-4E14-963E-9FCF3923CCA5}" type="pres">
      <dgm:prSet presAssocID="{C2B1B83E-DBA2-48F2-8644-08F2A279F13A}" presName="sibTrans" presStyleCnt="0"/>
      <dgm:spPr/>
    </dgm:pt>
    <dgm:pt modelId="{92CFF292-84B8-455C-8E49-8BE1302C9398}" type="pres">
      <dgm:prSet presAssocID="{CBE77059-9CE5-459A-8945-E1256B501837}" presName="compNode" presStyleCnt="0"/>
      <dgm:spPr/>
    </dgm:pt>
    <dgm:pt modelId="{B0E28B88-79DF-43AE-A874-A6CB11CE280F}" type="pres">
      <dgm:prSet presAssocID="{CBE77059-9CE5-459A-8945-E1256B501837}" presName="bgRect" presStyleLbl="bgShp" presStyleIdx="2" presStyleCnt="3"/>
      <dgm:spPr/>
    </dgm:pt>
    <dgm:pt modelId="{570B0BC9-94CE-4FCD-B914-6CA1741C7BC1}" type="pres">
      <dgm:prSet presAssocID="{CBE77059-9CE5-459A-8945-E1256B5018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B17DF950-A145-496F-ABC4-871C356C35CF}" type="pres">
      <dgm:prSet presAssocID="{CBE77059-9CE5-459A-8945-E1256B501837}" presName="spaceRect" presStyleCnt="0"/>
      <dgm:spPr/>
    </dgm:pt>
    <dgm:pt modelId="{31394AC1-D9B4-4B41-BDEF-6D31242EF26C}" type="pres">
      <dgm:prSet presAssocID="{CBE77059-9CE5-459A-8945-E1256B501837}" presName="parTx" presStyleLbl="revTx" presStyleIdx="4" presStyleCnt="5">
        <dgm:presLayoutVars>
          <dgm:chMax val="0"/>
          <dgm:chPref val="0"/>
        </dgm:presLayoutVars>
      </dgm:prSet>
      <dgm:spPr/>
    </dgm:pt>
  </dgm:ptLst>
  <dgm:cxnLst>
    <dgm:cxn modelId="{9BD4B50A-2CAB-4983-A950-36B3AB94E7AA}" type="presOf" srcId="{36EDED77-53C2-437D-B862-6159200C1297}" destId="{FB3AAE71-70CD-4DD7-BB18-F3C01D2EFBEF}" srcOrd="0" destOrd="0" presId="urn:microsoft.com/office/officeart/2018/2/layout/IconVerticalSolidList"/>
    <dgm:cxn modelId="{F381663E-2DBD-499E-BDF2-27AFF597AB66}" srcId="{8A2DE6F9-6484-4C65-9CA9-9F00F2A5555C}" destId="{165D6529-AA27-4C70-9494-CCED74DCF632}" srcOrd="1" destOrd="0" parTransId="{3420BB5D-B609-4691-80AD-0EAF1961AEAF}" sibTransId="{C2B1B83E-DBA2-48F2-8644-08F2A279F13A}"/>
    <dgm:cxn modelId="{85355B4A-8FD5-4E4C-88B7-0D2530943D6B}" type="presOf" srcId="{B8DA76E7-F260-48E5-80C2-7D6890B84192}" destId="{683F9328-DA40-4E98-AD23-7B31A19B7C37}" srcOrd="0" destOrd="0" presId="urn:microsoft.com/office/officeart/2018/2/layout/IconVerticalSolidList"/>
    <dgm:cxn modelId="{D614224C-8B7F-4A43-8527-21AF5DA0A2D6}" type="presOf" srcId="{CBE77059-9CE5-459A-8945-E1256B501837}" destId="{31394AC1-D9B4-4B41-BDEF-6D31242EF26C}" srcOrd="0" destOrd="0" presId="urn:microsoft.com/office/officeart/2018/2/layout/IconVerticalSolidList"/>
    <dgm:cxn modelId="{158F0B78-7AD6-4419-AE36-7FABC4C865DD}" srcId="{165D6529-AA27-4C70-9494-CCED74DCF632}" destId="{B8DA76E7-F260-48E5-80C2-7D6890B84192}" srcOrd="0" destOrd="0" parTransId="{FF419F19-3149-4CF3-8D2E-4485C73AF187}" sibTransId="{9C604621-74AA-4EDD-8332-AEE33CF5CBAA}"/>
    <dgm:cxn modelId="{266DA97D-E23A-46BD-8232-26122965FBB1}" type="presOf" srcId="{165D6529-AA27-4C70-9494-CCED74DCF632}" destId="{A4370933-3D8A-473A-AF72-8D7E845E8D81}" srcOrd="0" destOrd="0" presId="urn:microsoft.com/office/officeart/2018/2/layout/IconVerticalSolidList"/>
    <dgm:cxn modelId="{96271AAB-B4F4-4B29-9BBB-9AA0FBC3645F}" srcId="{3B8B56B6-AE4E-4BF5-B736-9F237DE0C8C7}" destId="{36EDED77-53C2-437D-B862-6159200C1297}" srcOrd="0" destOrd="0" parTransId="{BB1DE176-2773-402F-9297-73330D963144}" sibTransId="{3C1231D9-1FA1-4840-9823-87821EE1EC9D}"/>
    <dgm:cxn modelId="{08FEC0AF-E179-465E-9DFC-B1BED1DDC09C}" srcId="{8A2DE6F9-6484-4C65-9CA9-9F00F2A5555C}" destId="{CBE77059-9CE5-459A-8945-E1256B501837}" srcOrd="2" destOrd="0" parTransId="{A521F91A-4030-4437-AA0D-74B97C6ECC75}" sibTransId="{C0B05DC6-ECEB-4D66-9FD3-65493384F6D7}"/>
    <dgm:cxn modelId="{B77767BD-8CB0-43BE-9F94-94F134C09836}" type="presOf" srcId="{3B8B56B6-AE4E-4BF5-B736-9F237DE0C8C7}" destId="{06E6A93A-04FC-4F61-B4A2-B81E2E41D304}" srcOrd="0" destOrd="0" presId="urn:microsoft.com/office/officeart/2018/2/layout/IconVerticalSolidList"/>
    <dgm:cxn modelId="{2FD29BE8-E371-4C32-A7C0-05FB2CC8894B}" srcId="{8A2DE6F9-6484-4C65-9CA9-9F00F2A5555C}" destId="{3B8B56B6-AE4E-4BF5-B736-9F237DE0C8C7}" srcOrd="0" destOrd="0" parTransId="{F125C0DE-901E-4A0A-B276-8F3831BB471B}" sibTransId="{C8EB2D16-8BFF-47F0-AA17-4F848676E67F}"/>
    <dgm:cxn modelId="{36358BF2-FF40-48CE-BF55-E8ECF3131066}" type="presOf" srcId="{8A2DE6F9-6484-4C65-9CA9-9F00F2A5555C}" destId="{CD674CC2-1489-478B-B144-3230F5B1A0DC}" srcOrd="0" destOrd="0" presId="urn:microsoft.com/office/officeart/2018/2/layout/IconVerticalSolidList"/>
    <dgm:cxn modelId="{8243DDE5-7FCC-44C6-A45E-3D2E8EFFEA5A}" type="presParOf" srcId="{CD674CC2-1489-478B-B144-3230F5B1A0DC}" destId="{78ADE9CF-8767-4AD2-A7A7-44AED93EA60E}" srcOrd="0" destOrd="0" presId="urn:microsoft.com/office/officeart/2018/2/layout/IconVerticalSolidList"/>
    <dgm:cxn modelId="{FDF2F8C5-E5EA-4738-923A-E6AA23507E23}" type="presParOf" srcId="{78ADE9CF-8767-4AD2-A7A7-44AED93EA60E}" destId="{54C2C335-B76A-42FE-9F32-077901CB9A13}" srcOrd="0" destOrd="0" presId="urn:microsoft.com/office/officeart/2018/2/layout/IconVerticalSolidList"/>
    <dgm:cxn modelId="{4DE3DA66-832E-47C1-8668-A7CED1881B8D}" type="presParOf" srcId="{78ADE9CF-8767-4AD2-A7A7-44AED93EA60E}" destId="{06B39846-1A1E-4D5B-962A-A587AC31C29B}" srcOrd="1" destOrd="0" presId="urn:microsoft.com/office/officeart/2018/2/layout/IconVerticalSolidList"/>
    <dgm:cxn modelId="{29D803BE-1DC4-4B02-A01C-6B48EBEC8099}" type="presParOf" srcId="{78ADE9CF-8767-4AD2-A7A7-44AED93EA60E}" destId="{621D0F36-6AC3-43C2-B222-269F9E2B595C}" srcOrd="2" destOrd="0" presId="urn:microsoft.com/office/officeart/2018/2/layout/IconVerticalSolidList"/>
    <dgm:cxn modelId="{D65FFC42-A426-48A7-8F6C-C4853EE10879}" type="presParOf" srcId="{78ADE9CF-8767-4AD2-A7A7-44AED93EA60E}" destId="{06E6A93A-04FC-4F61-B4A2-B81E2E41D304}" srcOrd="3" destOrd="0" presId="urn:microsoft.com/office/officeart/2018/2/layout/IconVerticalSolidList"/>
    <dgm:cxn modelId="{2871C92D-0784-4575-BD70-397ED3E99FC0}" type="presParOf" srcId="{78ADE9CF-8767-4AD2-A7A7-44AED93EA60E}" destId="{FB3AAE71-70CD-4DD7-BB18-F3C01D2EFBEF}" srcOrd="4" destOrd="0" presId="urn:microsoft.com/office/officeart/2018/2/layout/IconVerticalSolidList"/>
    <dgm:cxn modelId="{E7E6190A-B048-465A-A6CC-E580AAC27E1D}" type="presParOf" srcId="{CD674CC2-1489-478B-B144-3230F5B1A0DC}" destId="{0AF93A63-499C-42C9-889C-A228011484ED}" srcOrd="1" destOrd="0" presId="urn:microsoft.com/office/officeart/2018/2/layout/IconVerticalSolidList"/>
    <dgm:cxn modelId="{8AD49E60-6F4D-42A5-B38D-691545A111FC}" type="presParOf" srcId="{CD674CC2-1489-478B-B144-3230F5B1A0DC}" destId="{71FD9E26-0E6B-4236-BE32-30ACDEF9AE66}" srcOrd="2" destOrd="0" presId="urn:microsoft.com/office/officeart/2018/2/layout/IconVerticalSolidList"/>
    <dgm:cxn modelId="{7210E1D1-2DF7-4DB4-9926-1F7B8FA7E518}" type="presParOf" srcId="{71FD9E26-0E6B-4236-BE32-30ACDEF9AE66}" destId="{F842B66C-EFA3-48A5-9772-62AC563A9705}" srcOrd="0" destOrd="0" presId="urn:microsoft.com/office/officeart/2018/2/layout/IconVerticalSolidList"/>
    <dgm:cxn modelId="{C68D2B8F-5D11-49DB-A1D3-E9B59A8802B3}" type="presParOf" srcId="{71FD9E26-0E6B-4236-BE32-30ACDEF9AE66}" destId="{5CB6238E-46F8-4D86-A9A1-04A29EFDEB06}" srcOrd="1" destOrd="0" presId="urn:microsoft.com/office/officeart/2018/2/layout/IconVerticalSolidList"/>
    <dgm:cxn modelId="{AC04F7DE-8F93-44EB-AE84-EF36149B4E1A}" type="presParOf" srcId="{71FD9E26-0E6B-4236-BE32-30ACDEF9AE66}" destId="{468514F2-8BB2-424B-B48E-0C6A8A95366B}" srcOrd="2" destOrd="0" presId="urn:microsoft.com/office/officeart/2018/2/layout/IconVerticalSolidList"/>
    <dgm:cxn modelId="{DA5FED06-55CF-4263-96C3-D9DB92C980F8}" type="presParOf" srcId="{71FD9E26-0E6B-4236-BE32-30ACDEF9AE66}" destId="{A4370933-3D8A-473A-AF72-8D7E845E8D81}" srcOrd="3" destOrd="0" presId="urn:microsoft.com/office/officeart/2018/2/layout/IconVerticalSolidList"/>
    <dgm:cxn modelId="{0FAF99B8-4E94-4DA8-A9DF-D58B50F602A2}" type="presParOf" srcId="{71FD9E26-0E6B-4236-BE32-30ACDEF9AE66}" destId="{683F9328-DA40-4E98-AD23-7B31A19B7C37}" srcOrd="4" destOrd="0" presId="urn:microsoft.com/office/officeart/2018/2/layout/IconVerticalSolidList"/>
    <dgm:cxn modelId="{017FD304-5FF1-4908-A52F-CDBE8BAA2238}" type="presParOf" srcId="{CD674CC2-1489-478B-B144-3230F5B1A0DC}" destId="{5984F0F9-D557-4E14-963E-9FCF3923CCA5}" srcOrd="3" destOrd="0" presId="urn:microsoft.com/office/officeart/2018/2/layout/IconVerticalSolidList"/>
    <dgm:cxn modelId="{A2F733FA-7AE6-416D-868E-7120B2CE4009}" type="presParOf" srcId="{CD674CC2-1489-478B-B144-3230F5B1A0DC}" destId="{92CFF292-84B8-455C-8E49-8BE1302C9398}" srcOrd="4" destOrd="0" presId="urn:microsoft.com/office/officeart/2018/2/layout/IconVerticalSolidList"/>
    <dgm:cxn modelId="{13179B40-76D1-4EA9-8DFF-A2417E6BC9C6}" type="presParOf" srcId="{92CFF292-84B8-455C-8E49-8BE1302C9398}" destId="{B0E28B88-79DF-43AE-A874-A6CB11CE280F}" srcOrd="0" destOrd="0" presId="urn:microsoft.com/office/officeart/2018/2/layout/IconVerticalSolidList"/>
    <dgm:cxn modelId="{71F2664A-6178-49E1-A5E1-801C88F21697}" type="presParOf" srcId="{92CFF292-84B8-455C-8E49-8BE1302C9398}" destId="{570B0BC9-94CE-4FCD-B914-6CA1741C7BC1}" srcOrd="1" destOrd="0" presId="urn:microsoft.com/office/officeart/2018/2/layout/IconVerticalSolidList"/>
    <dgm:cxn modelId="{1B24020B-7601-44D3-890B-AF6526F26216}" type="presParOf" srcId="{92CFF292-84B8-455C-8E49-8BE1302C9398}" destId="{B17DF950-A145-496F-ABC4-871C356C35CF}" srcOrd="2" destOrd="0" presId="urn:microsoft.com/office/officeart/2018/2/layout/IconVerticalSolidList"/>
    <dgm:cxn modelId="{79A3D161-9611-4CA8-85B9-4598E0F29133}" type="presParOf" srcId="{92CFF292-84B8-455C-8E49-8BE1302C9398}" destId="{31394AC1-D9B4-4B41-BDEF-6D31242EF2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3B50EB-52C3-4CCD-A7DE-ADCA0079DCDA}"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622D57C8-ED16-4BA4-A3C0-227BCDAB0EF9}">
      <dgm:prSet/>
      <dgm:spPr/>
      <dgm:t>
        <a:bodyPr/>
        <a:lstStyle/>
        <a:p>
          <a:r>
            <a:rPr lang="en-US"/>
            <a:t>Security Assertion Markup Language (SAML)</a:t>
          </a:r>
        </a:p>
      </dgm:t>
    </dgm:pt>
    <dgm:pt modelId="{239D93EF-41AA-4017-BCC0-55F63362C858}" type="parTrans" cxnId="{DDA1B88C-36D0-4EC1-A115-F0BE94BFAE4E}">
      <dgm:prSet/>
      <dgm:spPr/>
      <dgm:t>
        <a:bodyPr/>
        <a:lstStyle/>
        <a:p>
          <a:endParaRPr lang="en-US"/>
        </a:p>
      </dgm:t>
    </dgm:pt>
    <dgm:pt modelId="{B49A6E1F-210D-4D14-A3E2-6E1E5AA521CF}" type="sibTrans" cxnId="{DDA1B88C-36D0-4EC1-A115-F0BE94BFAE4E}">
      <dgm:prSet/>
      <dgm:spPr/>
      <dgm:t>
        <a:bodyPr/>
        <a:lstStyle/>
        <a:p>
          <a:endParaRPr lang="en-US"/>
        </a:p>
      </dgm:t>
    </dgm:pt>
    <dgm:pt modelId="{DE28D1BD-E3AC-4DAD-8190-E09DE2BBE737}">
      <dgm:prSet/>
      <dgm:spPr/>
      <dgm:t>
        <a:bodyPr/>
        <a:lstStyle/>
        <a:p>
          <a:r>
            <a:rPr lang="en-US"/>
            <a:t>Windows uses this for Single Sign On (SSO)</a:t>
          </a:r>
        </a:p>
      </dgm:t>
    </dgm:pt>
    <dgm:pt modelId="{6364D6EE-1F3C-4CA5-9906-54DC4BBA422A}" type="parTrans" cxnId="{B02AC519-0D8D-4196-91C3-89915120F1E4}">
      <dgm:prSet/>
      <dgm:spPr/>
      <dgm:t>
        <a:bodyPr/>
        <a:lstStyle/>
        <a:p>
          <a:endParaRPr lang="en-US"/>
        </a:p>
      </dgm:t>
    </dgm:pt>
    <dgm:pt modelId="{57F92213-31DD-4C5A-A4A1-27666478EE74}" type="sibTrans" cxnId="{B02AC519-0D8D-4196-91C3-89915120F1E4}">
      <dgm:prSet/>
      <dgm:spPr/>
      <dgm:t>
        <a:bodyPr/>
        <a:lstStyle/>
        <a:p>
          <a:endParaRPr lang="en-US"/>
        </a:p>
      </dgm:t>
    </dgm:pt>
    <dgm:pt modelId="{925F8C79-3045-4FE5-A6E5-A9847429B014}">
      <dgm:prSet/>
      <dgm:spPr/>
      <dgm:t>
        <a:bodyPr/>
        <a:lstStyle/>
        <a:p>
          <a:r>
            <a:rPr lang="en-US"/>
            <a:t>Integrates with Windows domain</a:t>
          </a:r>
        </a:p>
      </dgm:t>
    </dgm:pt>
    <dgm:pt modelId="{A4D21DD3-01FC-4B56-A47E-F88B0E665A1D}" type="parTrans" cxnId="{32DCFE99-91BC-47E1-A679-390716A8A799}">
      <dgm:prSet/>
      <dgm:spPr/>
      <dgm:t>
        <a:bodyPr/>
        <a:lstStyle/>
        <a:p>
          <a:endParaRPr lang="en-US"/>
        </a:p>
      </dgm:t>
    </dgm:pt>
    <dgm:pt modelId="{385EEDA6-3900-4E66-8DB8-B6B30153A095}" type="sibTrans" cxnId="{32DCFE99-91BC-47E1-A679-390716A8A799}">
      <dgm:prSet/>
      <dgm:spPr/>
      <dgm:t>
        <a:bodyPr/>
        <a:lstStyle/>
        <a:p>
          <a:endParaRPr lang="en-US"/>
        </a:p>
      </dgm:t>
    </dgm:pt>
    <dgm:pt modelId="{AAB98644-3797-4FF5-BB62-32BB9F9F86AC}">
      <dgm:prSet/>
      <dgm:spPr/>
      <dgm:t>
        <a:bodyPr/>
        <a:lstStyle/>
        <a:p>
          <a:r>
            <a:rPr lang="en-US"/>
            <a:t>Optimized for enterprise security</a:t>
          </a:r>
        </a:p>
      </dgm:t>
    </dgm:pt>
    <dgm:pt modelId="{0E652B40-3DCD-426B-8255-F4DD4198300A}" type="parTrans" cxnId="{D7886988-B2C4-4916-947D-128E4F65399C}">
      <dgm:prSet/>
      <dgm:spPr/>
      <dgm:t>
        <a:bodyPr/>
        <a:lstStyle/>
        <a:p>
          <a:endParaRPr lang="en-US"/>
        </a:p>
      </dgm:t>
    </dgm:pt>
    <dgm:pt modelId="{28499E63-0690-4D79-9594-1665E65D0F4D}" type="sibTrans" cxnId="{D7886988-B2C4-4916-947D-128E4F65399C}">
      <dgm:prSet/>
      <dgm:spPr/>
      <dgm:t>
        <a:bodyPr/>
        <a:lstStyle/>
        <a:p>
          <a:endParaRPr lang="en-US"/>
        </a:p>
      </dgm:t>
    </dgm:pt>
    <dgm:pt modelId="{70F32C05-28DA-4B85-8ED9-CA94A995C7F5}">
      <dgm:prSet/>
      <dgm:spPr/>
      <dgm:t>
        <a:bodyPr/>
        <a:lstStyle/>
        <a:p>
          <a:r>
            <a:rPr lang="en-US"/>
            <a:t>Oauth</a:t>
          </a:r>
        </a:p>
      </dgm:t>
    </dgm:pt>
    <dgm:pt modelId="{1C557EC0-E1A7-400E-AD6D-AACD6061320A}" type="parTrans" cxnId="{EB2200E7-9F4B-44C7-9F2A-62B824C84838}">
      <dgm:prSet/>
      <dgm:spPr/>
      <dgm:t>
        <a:bodyPr/>
        <a:lstStyle/>
        <a:p>
          <a:endParaRPr lang="en-US"/>
        </a:p>
      </dgm:t>
    </dgm:pt>
    <dgm:pt modelId="{91B2EFA8-83D5-41D0-B077-1464D8F44934}" type="sibTrans" cxnId="{EB2200E7-9F4B-44C7-9F2A-62B824C84838}">
      <dgm:prSet/>
      <dgm:spPr/>
      <dgm:t>
        <a:bodyPr/>
        <a:lstStyle/>
        <a:p>
          <a:endParaRPr lang="en-US"/>
        </a:p>
      </dgm:t>
    </dgm:pt>
    <dgm:pt modelId="{2E0D655D-DA97-403E-A053-91E907F382B1}">
      <dgm:prSet/>
      <dgm:spPr/>
      <dgm:t>
        <a:bodyPr/>
        <a:lstStyle/>
        <a:p>
          <a:r>
            <a:rPr lang="en-US"/>
            <a:t>Optimized for mobile applications</a:t>
          </a:r>
        </a:p>
      </dgm:t>
    </dgm:pt>
    <dgm:pt modelId="{EE8194AD-A342-4F4B-9F14-A7FA84E18EE7}" type="parTrans" cxnId="{72BF6E1B-9822-4CFA-B9A8-172CB335D7F6}">
      <dgm:prSet/>
      <dgm:spPr/>
      <dgm:t>
        <a:bodyPr/>
        <a:lstStyle/>
        <a:p>
          <a:endParaRPr lang="en-US"/>
        </a:p>
      </dgm:t>
    </dgm:pt>
    <dgm:pt modelId="{87132844-3522-44B4-A8C9-90D0161C8ABE}" type="sibTrans" cxnId="{72BF6E1B-9822-4CFA-B9A8-172CB335D7F6}">
      <dgm:prSet/>
      <dgm:spPr/>
      <dgm:t>
        <a:bodyPr/>
        <a:lstStyle/>
        <a:p>
          <a:endParaRPr lang="en-US"/>
        </a:p>
      </dgm:t>
    </dgm:pt>
    <dgm:pt modelId="{811536F2-9004-4A61-ACDA-320355256869}">
      <dgm:prSet/>
      <dgm:spPr/>
      <dgm:t>
        <a:bodyPr/>
        <a:lstStyle/>
        <a:p>
          <a:r>
            <a:rPr lang="en-US"/>
            <a:t>Uses API calls itself!</a:t>
          </a:r>
        </a:p>
      </dgm:t>
    </dgm:pt>
    <dgm:pt modelId="{5FA85067-31D1-42A2-AFB5-E6C3AC554A6B}" type="parTrans" cxnId="{78B32CDD-FAE8-4965-AD19-89A618AF9F26}">
      <dgm:prSet/>
      <dgm:spPr/>
      <dgm:t>
        <a:bodyPr/>
        <a:lstStyle/>
        <a:p>
          <a:endParaRPr lang="en-US"/>
        </a:p>
      </dgm:t>
    </dgm:pt>
    <dgm:pt modelId="{920A783E-208D-494B-8D71-E10640E60FDD}" type="sibTrans" cxnId="{78B32CDD-FAE8-4965-AD19-89A618AF9F26}">
      <dgm:prSet/>
      <dgm:spPr/>
      <dgm:t>
        <a:bodyPr/>
        <a:lstStyle/>
        <a:p>
          <a:endParaRPr lang="en-US"/>
        </a:p>
      </dgm:t>
    </dgm:pt>
    <dgm:pt modelId="{FC2E0785-3CE3-492B-A9C9-C53FD875DC40}">
      <dgm:prSet/>
      <dgm:spPr/>
      <dgm:t>
        <a:bodyPr/>
        <a:lstStyle/>
        <a:p>
          <a:r>
            <a:rPr lang="en-US"/>
            <a:t>Tends to play better with mobile &amp; lightweight IoT environments</a:t>
          </a:r>
        </a:p>
      </dgm:t>
    </dgm:pt>
    <dgm:pt modelId="{165A1249-D5B5-4538-A397-42B4540362BF}" type="parTrans" cxnId="{85DF6A37-F1E5-4F79-9CA6-7F3179C1B2C6}">
      <dgm:prSet/>
      <dgm:spPr/>
      <dgm:t>
        <a:bodyPr/>
        <a:lstStyle/>
        <a:p>
          <a:endParaRPr lang="en-US"/>
        </a:p>
      </dgm:t>
    </dgm:pt>
    <dgm:pt modelId="{D6EE4DFE-31B5-42DB-BCAB-4C05F63DF189}" type="sibTrans" cxnId="{85DF6A37-F1E5-4F79-9CA6-7F3179C1B2C6}">
      <dgm:prSet/>
      <dgm:spPr/>
      <dgm:t>
        <a:bodyPr/>
        <a:lstStyle/>
        <a:p>
          <a:endParaRPr lang="en-US"/>
        </a:p>
      </dgm:t>
    </dgm:pt>
    <dgm:pt modelId="{4E61E31C-66E2-491F-8413-4B2B613AFE0A}" type="pres">
      <dgm:prSet presAssocID="{133B50EB-52C3-4CCD-A7DE-ADCA0079DCDA}" presName="linear" presStyleCnt="0">
        <dgm:presLayoutVars>
          <dgm:dir/>
          <dgm:animLvl val="lvl"/>
          <dgm:resizeHandles val="exact"/>
        </dgm:presLayoutVars>
      </dgm:prSet>
      <dgm:spPr/>
    </dgm:pt>
    <dgm:pt modelId="{87E63384-E03E-4493-88D6-BD00B7568E4B}" type="pres">
      <dgm:prSet presAssocID="{622D57C8-ED16-4BA4-A3C0-227BCDAB0EF9}" presName="parentLin" presStyleCnt="0"/>
      <dgm:spPr/>
    </dgm:pt>
    <dgm:pt modelId="{11B141DA-E3D1-4E6B-ADFE-579909C65D68}" type="pres">
      <dgm:prSet presAssocID="{622D57C8-ED16-4BA4-A3C0-227BCDAB0EF9}" presName="parentLeftMargin" presStyleLbl="node1" presStyleIdx="0" presStyleCnt="2"/>
      <dgm:spPr/>
    </dgm:pt>
    <dgm:pt modelId="{C74F9069-DCB9-4366-B8C3-1D20E2C933A5}" type="pres">
      <dgm:prSet presAssocID="{622D57C8-ED16-4BA4-A3C0-227BCDAB0EF9}" presName="parentText" presStyleLbl="node1" presStyleIdx="0" presStyleCnt="2">
        <dgm:presLayoutVars>
          <dgm:chMax val="0"/>
          <dgm:bulletEnabled val="1"/>
        </dgm:presLayoutVars>
      </dgm:prSet>
      <dgm:spPr/>
    </dgm:pt>
    <dgm:pt modelId="{799A9611-F4A8-4DB2-87A8-DD1A1BFEDA99}" type="pres">
      <dgm:prSet presAssocID="{622D57C8-ED16-4BA4-A3C0-227BCDAB0EF9}" presName="negativeSpace" presStyleCnt="0"/>
      <dgm:spPr/>
    </dgm:pt>
    <dgm:pt modelId="{A7A34858-17E0-4A9A-8C10-B0159EB318DE}" type="pres">
      <dgm:prSet presAssocID="{622D57C8-ED16-4BA4-A3C0-227BCDAB0EF9}" presName="childText" presStyleLbl="conFgAcc1" presStyleIdx="0" presStyleCnt="2">
        <dgm:presLayoutVars>
          <dgm:bulletEnabled val="1"/>
        </dgm:presLayoutVars>
      </dgm:prSet>
      <dgm:spPr/>
    </dgm:pt>
    <dgm:pt modelId="{CB91BAF4-35FA-464C-9E84-9482016BFAD9}" type="pres">
      <dgm:prSet presAssocID="{B49A6E1F-210D-4D14-A3E2-6E1E5AA521CF}" presName="spaceBetweenRectangles" presStyleCnt="0"/>
      <dgm:spPr/>
    </dgm:pt>
    <dgm:pt modelId="{51152711-0205-4AE7-9FBF-A2032BDF4846}" type="pres">
      <dgm:prSet presAssocID="{70F32C05-28DA-4B85-8ED9-CA94A995C7F5}" presName="parentLin" presStyleCnt="0"/>
      <dgm:spPr/>
    </dgm:pt>
    <dgm:pt modelId="{72876658-3136-4388-9C9B-B815CEB21C96}" type="pres">
      <dgm:prSet presAssocID="{70F32C05-28DA-4B85-8ED9-CA94A995C7F5}" presName="parentLeftMargin" presStyleLbl="node1" presStyleIdx="0" presStyleCnt="2"/>
      <dgm:spPr/>
    </dgm:pt>
    <dgm:pt modelId="{3C8FF1CE-9353-4F88-A8AB-B07BEBC07E88}" type="pres">
      <dgm:prSet presAssocID="{70F32C05-28DA-4B85-8ED9-CA94A995C7F5}" presName="parentText" presStyleLbl="node1" presStyleIdx="1" presStyleCnt="2">
        <dgm:presLayoutVars>
          <dgm:chMax val="0"/>
          <dgm:bulletEnabled val="1"/>
        </dgm:presLayoutVars>
      </dgm:prSet>
      <dgm:spPr/>
    </dgm:pt>
    <dgm:pt modelId="{F251F2BB-FF09-4A9C-83E1-F27FE918A066}" type="pres">
      <dgm:prSet presAssocID="{70F32C05-28DA-4B85-8ED9-CA94A995C7F5}" presName="negativeSpace" presStyleCnt="0"/>
      <dgm:spPr/>
    </dgm:pt>
    <dgm:pt modelId="{73B26F69-F771-404D-B28F-5F8F228F71DC}" type="pres">
      <dgm:prSet presAssocID="{70F32C05-28DA-4B85-8ED9-CA94A995C7F5}" presName="childText" presStyleLbl="conFgAcc1" presStyleIdx="1" presStyleCnt="2">
        <dgm:presLayoutVars>
          <dgm:bulletEnabled val="1"/>
        </dgm:presLayoutVars>
      </dgm:prSet>
      <dgm:spPr/>
    </dgm:pt>
  </dgm:ptLst>
  <dgm:cxnLst>
    <dgm:cxn modelId="{6D52CC09-9214-49C4-8DDD-FD47955F1359}" type="presOf" srcId="{AAB98644-3797-4FF5-BB62-32BB9F9F86AC}" destId="{A7A34858-17E0-4A9A-8C10-B0159EB318DE}" srcOrd="0" destOrd="2" presId="urn:microsoft.com/office/officeart/2005/8/layout/list1"/>
    <dgm:cxn modelId="{C30A080C-9325-49AC-ABD3-E88171358ABB}" type="presOf" srcId="{622D57C8-ED16-4BA4-A3C0-227BCDAB0EF9}" destId="{C74F9069-DCB9-4366-B8C3-1D20E2C933A5}" srcOrd="1" destOrd="0" presId="urn:microsoft.com/office/officeart/2005/8/layout/list1"/>
    <dgm:cxn modelId="{B02AC519-0D8D-4196-91C3-89915120F1E4}" srcId="{622D57C8-ED16-4BA4-A3C0-227BCDAB0EF9}" destId="{DE28D1BD-E3AC-4DAD-8190-E09DE2BBE737}" srcOrd="0" destOrd="0" parTransId="{6364D6EE-1F3C-4CA5-9906-54DC4BBA422A}" sibTransId="{57F92213-31DD-4C5A-A4A1-27666478EE74}"/>
    <dgm:cxn modelId="{72BF6E1B-9822-4CFA-B9A8-172CB335D7F6}" srcId="{70F32C05-28DA-4B85-8ED9-CA94A995C7F5}" destId="{2E0D655D-DA97-403E-A053-91E907F382B1}" srcOrd="0" destOrd="0" parTransId="{EE8194AD-A342-4F4B-9F14-A7FA84E18EE7}" sibTransId="{87132844-3522-44B4-A8C9-90D0161C8ABE}"/>
    <dgm:cxn modelId="{85DF6A37-F1E5-4F79-9CA6-7F3179C1B2C6}" srcId="{70F32C05-28DA-4B85-8ED9-CA94A995C7F5}" destId="{FC2E0785-3CE3-492B-A9C9-C53FD875DC40}" srcOrd="2" destOrd="0" parTransId="{165A1249-D5B5-4538-A397-42B4540362BF}" sibTransId="{D6EE4DFE-31B5-42DB-BCAB-4C05F63DF189}"/>
    <dgm:cxn modelId="{C9E9F162-5595-4711-861F-21F0A2B86568}" type="presOf" srcId="{FC2E0785-3CE3-492B-A9C9-C53FD875DC40}" destId="{73B26F69-F771-404D-B28F-5F8F228F71DC}" srcOrd="0" destOrd="2" presId="urn:microsoft.com/office/officeart/2005/8/layout/list1"/>
    <dgm:cxn modelId="{EAD9616C-F05F-4F4F-AFB6-CDE2F7338EF5}" type="presOf" srcId="{811536F2-9004-4A61-ACDA-320355256869}" destId="{73B26F69-F771-404D-B28F-5F8F228F71DC}" srcOrd="0" destOrd="1" presId="urn:microsoft.com/office/officeart/2005/8/layout/list1"/>
    <dgm:cxn modelId="{81D8EE6C-0013-4644-8AB6-05F019E0E794}" type="presOf" srcId="{70F32C05-28DA-4B85-8ED9-CA94A995C7F5}" destId="{72876658-3136-4388-9C9B-B815CEB21C96}" srcOrd="0" destOrd="0" presId="urn:microsoft.com/office/officeart/2005/8/layout/list1"/>
    <dgm:cxn modelId="{6F8F1C55-2A4C-4D34-8CE2-0310FC07D965}" type="presOf" srcId="{622D57C8-ED16-4BA4-A3C0-227BCDAB0EF9}" destId="{11B141DA-E3D1-4E6B-ADFE-579909C65D68}" srcOrd="0" destOrd="0" presId="urn:microsoft.com/office/officeart/2005/8/layout/list1"/>
    <dgm:cxn modelId="{2963D176-CD49-440B-8656-CD2C29972BA9}" type="presOf" srcId="{2E0D655D-DA97-403E-A053-91E907F382B1}" destId="{73B26F69-F771-404D-B28F-5F8F228F71DC}" srcOrd="0" destOrd="0" presId="urn:microsoft.com/office/officeart/2005/8/layout/list1"/>
    <dgm:cxn modelId="{D7886988-B2C4-4916-947D-128E4F65399C}" srcId="{622D57C8-ED16-4BA4-A3C0-227BCDAB0EF9}" destId="{AAB98644-3797-4FF5-BB62-32BB9F9F86AC}" srcOrd="2" destOrd="0" parTransId="{0E652B40-3DCD-426B-8255-F4DD4198300A}" sibTransId="{28499E63-0690-4D79-9594-1665E65D0F4D}"/>
    <dgm:cxn modelId="{DDA1B88C-36D0-4EC1-A115-F0BE94BFAE4E}" srcId="{133B50EB-52C3-4CCD-A7DE-ADCA0079DCDA}" destId="{622D57C8-ED16-4BA4-A3C0-227BCDAB0EF9}" srcOrd="0" destOrd="0" parTransId="{239D93EF-41AA-4017-BCC0-55F63362C858}" sibTransId="{B49A6E1F-210D-4D14-A3E2-6E1E5AA521CF}"/>
    <dgm:cxn modelId="{36141290-615B-4814-A5CB-031EEBAEB861}" type="presOf" srcId="{70F32C05-28DA-4B85-8ED9-CA94A995C7F5}" destId="{3C8FF1CE-9353-4F88-A8AB-B07BEBC07E88}" srcOrd="1" destOrd="0" presId="urn:microsoft.com/office/officeart/2005/8/layout/list1"/>
    <dgm:cxn modelId="{32DCFE99-91BC-47E1-A679-390716A8A799}" srcId="{622D57C8-ED16-4BA4-A3C0-227BCDAB0EF9}" destId="{925F8C79-3045-4FE5-A6E5-A9847429B014}" srcOrd="1" destOrd="0" parTransId="{A4D21DD3-01FC-4B56-A47E-F88B0E665A1D}" sibTransId="{385EEDA6-3900-4E66-8DB8-B6B30153A095}"/>
    <dgm:cxn modelId="{DE5C87CC-242E-467A-ACA9-970BBE870EBC}" type="presOf" srcId="{133B50EB-52C3-4CCD-A7DE-ADCA0079DCDA}" destId="{4E61E31C-66E2-491F-8413-4B2B613AFE0A}" srcOrd="0" destOrd="0" presId="urn:microsoft.com/office/officeart/2005/8/layout/list1"/>
    <dgm:cxn modelId="{78B32CDD-FAE8-4965-AD19-89A618AF9F26}" srcId="{70F32C05-28DA-4B85-8ED9-CA94A995C7F5}" destId="{811536F2-9004-4A61-ACDA-320355256869}" srcOrd="1" destOrd="0" parTransId="{5FA85067-31D1-42A2-AFB5-E6C3AC554A6B}" sibTransId="{920A783E-208D-494B-8D71-E10640E60FDD}"/>
    <dgm:cxn modelId="{EB2200E7-9F4B-44C7-9F2A-62B824C84838}" srcId="{133B50EB-52C3-4CCD-A7DE-ADCA0079DCDA}" destId="{70F32C05-28DA-4B85-8ED9-CA94A995C7F5}" srcOrd="1" destOrd="0" parTransId="{1C557EC0-E1A7-400E-AD6D-AACD6061320A}" sibTransId="{91B2EFA8-83D5-41D0-B077-1464D8F44934}"/>
    <dgm:cxn modelId="{1E203AEB-DF19-4C1C-92EE-60BC53AEEF88}" type="presOf" srcId="{DE28D1BD-E3AC-4DAD-8190-E09DE2BBE737}" destId="{A7A34858-17E0-4A9A-8C10-B0159EB318DE}" srcOrd="0" destOrd="0" presId="urn:microsoft.com/office/officeart/2005/8/layout/list1"/>
    <dgm:cxn modelId="{16B5CAFB-1626-4C7E-AE99-D6B6D8787C65}" type="presOf" srcId="{925F8C79-3045-4FE5-A6E5-A9847429B014}" destId="{A7A34858-17E0-4A9A-8C10-B0159EB318DE}" srcOrd="0" destOrd="1" presId="urn:microsoft.com/office/officeart/2005/8/layout/list1"/>
    <dgm:cxn modelId="{18C1A099-0F34-4C82-961A-5996F6077904}" type="presParOf" srcId="{4E61E31C-66E2-491F-8413-4B2B613AFE0A}" destId="{87E63384-E03E-4493-88D6-BD00B7568E4B}" srcOrd="0" destOrd="0" presId="urn:microsoft.com/office/officeart/2005/8/layout/list1"/>
    <dgm:cxn modelId="{2CC9A93F-4F24-417E-99F7-993FFCA4DFDE}" type="presParOf" srcId="{87E63384-E03E-4493-88D6-BD00B7568E4B}" destId="{11B141DA-E3D1-4E6B-ADFE-579909C65D68}" srcOrd="0" destOrd="0" presId="urn:microsoft.com/office/officeart/2005/8/layout/list1"/>
    <dgm:cxn modelId="{A45BF6B1-CA5C-4ABB-8D65-93D80D127D03}" type="presParOf" srcId="{87E63384-E03E-4493-88D6-BD00B7568E4B}" destId="{C74F9069-DCB9-4366-B8C3-1D20E2C933A5}" srcOrd="1" destOrd="0" presId="urn:microsoft.com/office/officeart/2005/8/layout/list1"/>
    <dgm:cxn modelId="{1791F762-5390-475C-AEEF-453171CCECF7}" type="presParOf" srcId="{4E61E31C-66E2-491F-8413-4B2B613AFE0A}" destId="{799A9611-F4A8-4DB2-87A8-DD1A1BFEDA99}" srcOrd="1" destOrd="0" presId="urn:microsoft.com/office/officeart/2005/8/layout/list1"/>
    <dgm:cxn modelId="{EB3F9B3E-0610-4C86-A448-C0D433EF14C0}" type="presParOf" srcId="{4E61E31C-66E2-491F-8413-4B2B613AFE0A}" destId="{A7A34858-17E0-4A9A-8C10-B0159EB318DE}" srcOrd="2" destOrd="0" presId="urn:microsoft.com/office/officeart/2005/8/layout/list1"/>
    <dgm:cxn modelId="{38B0DBD8-945E-4E1D-91BE-0755FBDA21A9}" type="presParOf" srcId="{4E61E31C-66E2-491F-8413-4B2B613AFE0A}" destId="{CB91BAF4-35FA-464C-9E84-9482016BFAD9}" srcOrd="3" destOrd="0" presId="urn:microsoft.com/office/officeart/2005/8/layout/list1"/>
    <dgm:cxn modelId="{B7FED592-64B6-4CC2-ADAC-D3F688B0FCB3}" type="presParOf" srcId="{4E61E31C-66E2-491F-8413-4B2B613AFE0A}" destId="{51152711-0205-4AE7-9FBF-A2032BDF4846}" srcOrd="4" destOrd="0" presId="urn:microsoft.com/office/officeart/2005/8/layout/list1"/>
    <dgm:cxn modelId="{C40954F5-67FC-485F-81E8-363E6C28F74F}" type="presParOf" srcId="{51152711-0205-4AE7-9FBF-A2032BDF4846}" destId="{72876658-3136-4388-9C9B-B815CEB21C96}" srcOrd="0" destOrd="0" presId="urn:microsoft.com/office/officeart/2005/8/layout/list1"/>
    <dgm:cxn modelId="{C8121122-325C-487F-ADC8-626C17E432E4}" type="presParOf" srcId="{51152711-0205-4AE7-9FBF-A2032BDF4846}" destId="{3C8FF1CE-9353-4F88-A8AB-B07BEBC07E88}" srcOrd="1" destOrd="0" presId="urn:microsoft.com/office/officeart/2005/8/layout/list1"/>
    <dgm:cxn modelId="{027E34E8-3ED6-4810-B69B-C07F333AE3CB}" type="presParOf" srcId="{4E61E31C-66E2-491F-8413-4B2B613AFE0A}" destId="{F251F2BB-FF09-4A9C-83E1-F27FE918A066}" srcOrd="5" destOrd="0" presId="urn:microsoft.com/office/officeart/2005/8/layout/list1"/>
    <dgm:cxn modelId="{A609ADAB-F82F-47B3-A6C8-04741D2B4C52}" type="presParOf" srcId="{4E61E31C-66E2-491F-8413-4B2B613AFE0A}" destId="{73B26F69-F771-404D-B28F-5F8F228F71D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D0B40C-8F4B-4CCC-88DE-D0601E3A95A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11862FB-76D8-48BB-8345-3F75E956D391}">
      <dgm:prSet/>
      <dgm:spPr/>
      <dgm:t>
        <a:bodyPr/>
        <a:lstStyle/>
        <a:p>
          <a:pPr>
            <a:lnSpc>
              <a:spcPct val="100000"/>
            </a:lnSpc>
            <a:defRPr b="1"/>
          </a:pPr>
          <a:r>
            <a:rPr lang="en-US"/>
            <a:t>Allows one application to validate itself with another application</a:t>
          </a:r>
        </a:p>
      </dgm:t>
    </dgm:pt>
    <dgm:pt modelId="{7D794571-DB10-4F78-8392-C0A4A05F8474}" type="parTrans" cxnId="{5613A100-59E7-4596-B009-5C03C8B87D87}">
      <dgm:prSet/>
      <dgm:spPr/>
      <dgm:t>
        <a:bodyPr/>
        <a:lstStyle/>
        <a:p>
          <a:endParaRPr lang="en-US"/>
        </a:p>
      </dgm:t>
    </dgm:pt>
    <dgm:pt modelId="{33BA7254-9DD1-4E5B-8CF6-C2DD4A195B22}" type="sibTrans" cxnId="{5613A100-59E7-4596-B009-5C03C8B87D87}">
      <dgm:prSet/>
      <dgm:spPr/>
      <dgm:t>
        <a:bodyPr/>
        <a:lstStyle/>
        <a:p>
          <a:endParaRPr lang="en-US"/>
        </a:p>
      </dgm:t>
    </dgm:pt>
    <dgm:pt modelId="{8F62237E-11BA-4D75-B78C-78C3084A3170}">
      <dgm:prSet/>
      <dgm:spPr/>
      <dgm:t>
        <a:bodyPr/>
        <a:lstStyle/>
        <a:p>
          <a:pPr>
            <a:lnSpc>
              <a:spcPct val="100000"/>
            </a:lnSpc>
            <a:defRPr b="1"/>
          </a:pPr>
          <a:r>
            <a:rPr lang="en-US"/>
            <a:t>Uses tokens for authentication</a:t>
          </a:r>
        </a:p>
      </dgm:t>
    </dgm:pt>
    <dgm:pt modelId="{D8975DF3-C170-4A64-A694-328271498542}" type="parTrans" cxnId="{D355AC5B-A5C8-4E57-A28C-E01E56230DB9}">
      <dgm:prSet/>
      <dgm:spPr/>
      <dgm:t>
        <a:bodyPr/>
        <a:lstStyle/>
        <a:p>
          <a:endParaRPr lang="en-US"/>
        </a:p>
      </dgm:t>
    </dgm:pt>
    <dgm:pt modelId="{960BBD97-5ABD-4ED3-BF7C-5E5CE988B44E}" type="sibTrans" cxnId="{D355AC5B-A5C8-4E57-A28C-E01E56230DB9}">
      <dgm:prSet/>
      <dgm:spPr/>
      <dgm:t>
        <a:bodyPr/>
        <a:lstStyle/>
        <a:p>
          <a:endParaRPr lang="en-US"/>
        </a:p>
      </dgm:t>
    </dgm:pt>
    <dgm:pt modelId="{DBCD56C8-ED46-441C-B540-63DFD5D35AAA}">
      <dgm:prSet/>
      <dgm:spPr/>
      <dgm:t>
        <a:bodyPr/>
        <a:lstStyle/>
        <a:p>
          <a:pPr>
            <a:lnSpc>
              <a:spcPct val="100000"/>
            </a:lnSpc>
            <a:defRPr b="1"/>
          </a:pPr>
          <a:r>
            <a:rPr lang="en-US"/>
            <a:t>We give applications permission to play with other applications via Oauth</a:t>
          </a:r>
        </a:p>
      </dgm:t>
    </dgm:pt>
    <dgm:pt modelId="{2E72993A-7653-46CE-877F-107737F40F56}" type="parTrans" cxnId="{6CD37005-7903-430F-A813-179A182E71B2}">
      <dgm:prSet/>
      <dgm:spPr/>
      <dgm:t>
        <a:bodyPr/>
        <a:lstStyle/>
        <a:p>
          <a:endParaRPr lang="en-US"/>
        </a:p>
      </dgm:t>
    </dgm:pt>
    <dgm:pt modelId="{68BAB034-8E85-46EA-8CB0-C9B980A2E870}" type="sibTrans" cxnId="{6CD37005-7903-430F-A813-179A182E71B2}">
      <dgm:prSet/>
      <dgm:spPr/>
      <dgm:t>
        <a:bodyPr/>
        <a:lstStyle/>
        <a:p>
          <a:endParaRPr lang="en-US"/>
        </a:p>
      </dgm:t>
    </dgm:pt>
    <dgm:pt modelId="{F6A72011-90D2-4434-B719-5B4EA6ADD1A0}">
      <dgm:prSet/>
      <dgm:spPr/>
      <dgm:t>
        <a:bodyPr/>
        <a:lstStyle/>
        <a:p>
          <a:pPr>
            <a:lnSpc>
              <a:spcPct val="100000"/>
            </a:lnSpc>
          </a:pPr>
          <a:r>
            <a:rPr lang="en-US"/>
            <a:t>Think of it like a valet for your apps!</a:t>
          </a:r>
        </a:p>
      </dgm:t>
    </dgm:pt>
    <dgm:pt modelId="{FAF324A0-CF3C-4049-9AAC-D2B706A8BA43}" type="parTrans" cxnId="{88329173-4F43-4844-A9AF-386F382D3B58}">
      <dgm:prSet/>
      <dgm:spPr/>
      <dgm:t>
        <a:bodyPr/>
        <a:lstStyle/>
        <a:p>
          <a:endParaRPr lang="en-US"/>
        </a:p>
      </dgm:t>
    </dgm:pt>
    <dgm:pt modelId="{4D7D06B8-6A24-4198-99D9-0AF2A5702A7D}" type="sibTrans" cxnId="{88329173-4F43-4844-A9AF-386F382D3B58}">
      <dgm:prSet/>
      <dgm:spPr/>
      <dgm:t>
        <a:bodyPr/>
        <a:lstStyle/>
        <a:p>
          <a:endParaRPr lang="en-US"/>
        </a:p>
      </dgm:t>
    </dgm:pt>
    <dgm:pt modelId="{AB355AA8-AF86-4F93-8C4F-39A678A691F5}" type="pres">
      <dgm:prSet presAssocID="{3FD0B40C-8F4B-4CCC-88DE-D0601E3A95AE}" presName="linear" presStyleCnt="0">
        <dgm:presLayoutVars>
          <dgm:animLvl val="lvl"/>
          <dgm:resizeHandles val="exact"/>
        </dgm:presLayoutVars>
      </dgm:prSet>
      <dgm:spPr/>
    </dgm:pt>
    <dgm:pt modelId="{B79F5DD3-9801-455D-9208-488771A42431}" type="pres">
      <dgm:prSet presAssocID="{611862FB-76D8-48BB-8345-3F75E956D391}" presName="parentText" presStyleLbl="node1" presStyleIdx="0" presStyleCnt="3">
        <dgm:presLayoutVars>
          <dgm:chMax val="0"/>
          <dgm:bulletEnabled val="1"/>
        </dgm:presLayoutVars>
      </dgm:prSet>
      <dgm:spPr/>
    </dgm:pt>
    <dgm:pt modelId="{F571F127-4D05-4CB3-A498-BCB15BFD569E}" type="pres">
      <dgm:prSet presAssocID="{33BA7254-9DD1-4E5B-8CF6-C2DD4A195B22}" presName="spacer" presStyleCnt="0"/>
      <dgm:spPr/>
    </dgm:pt>
    <dgm:pt modelId="{67C34F19-00C1-441A-9683-2A536A31A462}" type="pres">
      <dgm:prSet presAssocID="{8F62237E-11BA-4D75-B78C-78C3084A3170}" presName="parentText" presStyleLbl="node1" presStyleIdx="1" presStyleCnt="3">
        <dgm:presLayoutVars>
          <dgm:chMax val="0"/>
          <dgm:bulletEnabled val="1"/>
        </dgm:presLayoutVars>
      </dgm:prSet>
      <dgm:spPr/>
    </dgm:pt>
    <dgm:pt modelId="{F655E967-3C90-44BE-985C-0744D355DE4E}" type="pres">
      <dgm:prSet presAssocID="{960BBD97-5ABD-4ED3-BF7C-5E5CE988B44E}" presName="spacer" presStyleCnt="0"/>
      <dgm:spPr/>
    </dgm:pt>
    <dgm:pt modelId="{EC46FE3A-0C9A-450D-8A7B-B495DF6D23C4}" type="pres">
      <dgm:prSet presAssocID="{DBCD56C8-ED46-441C-B540-63DFD5D35AAA}" presName="parentText" presStyleLbl="node1" presStyleIdx="2" presStyleCnt="3">
        <dgm:presLayoutVars>
          <dgm:chMax val="0"/>
          <dgm:bulletEnabled val="1"/>
        </dgm:presLayoutVars>
      </dgm:prSet>
      <dgm:spPr/>
    </dgm:pt>
    <dgm:pt modelId="{D075DAA2-EE48-4D46-989C-5D3714CD1837}" type="pres">
      <dgm:prSet presAssocID="{DBCD56C8-ED46-441C-B540-63DFD5D35AAA}" presName="childText" presStyleLbl="revTx" presStyleIdx="0" presStyleCnt="1">
        <dgm:presLayoutVars>
          <dgm:bulletEnabled val="1"/>
        </dgm:presLayoutVars>
      </dgm:prSet>
      <dgm:spPr/>
    </dgm:pt>
  </dgm:ptLst>
  <dgm:cxnLst>
    <dgm:cxn modelId="{5613A100-59E7-4596-B009-5C03C8B87D87}" srcId="{3FD0B40C-8F4B-4CCC-88DE-D0601E3A95AE}" destId="{611862FB-76D8-48BB-8345-3F75E956D391}" srcOrd="0" destOrd="0" parTransId="{7D794571-DB10-4F78-8392-C0A4A05F8474}" sibTransId="{33BA7254-9DD1-4E5B-8CF6-C2DD4A195B22}"/>
    <dgm:cxn modelId="{6CD37005-7903-430F-A813-179A182E71B2}" srcId="{3FD0B40C-8F4B-4CCC-88DE-D0601E3A95AE}" destId="{DBCD56C8-ED46-441C-B540-63DFD5D35AAA}" srcOrd="2" destOrd="0" parTransId="{2E72993A-7653-46CE-877F-107737F40F56}" sibTransId="{68BAB034-8E85-46EA-8CB0-C9B980A2E870}"/>
    <dgm:cxn modelId="{47D65724-6C70-4570-9F71-B9868C17F9EE}" type="presOf" srcId="{F6A72011-90D2-4434-B719-5B4EA6ADD1A0}" destId="{D075DAA2-EE48-4D46-989C-5D3714CD1837}" srcOrd="0" destOrd="0" presId="urn:microsoft.com/office/officeart/2005/8/layout/vList2"/>
    <dgm:cxn modelId="{D355AC5B-A5C8-4E57-A28C-E01E56230DB9}" srcId="{3FD0B40C-8F4B-4CCC-88DE-D0601E3A95AE}" destId="{8F62237E-11BA-4D75-B78C-78C3084A3170}" srcOrd="1" destOrd="0" parTransId="{D8975DF3-C170-4A64-A694-328271498542}" sibTransId="{960BBD97-5ABD-4ED3-BF7C-5E5CE988B44E}"/>
    <dgm:cxn modelId="{35C4526B-FB16-4DD2-8D8F-13A817DE5B47}" type="presOf" srcId="{611862FB-76D8-48BB-8345-3F75E956D391}" destId="{B79F5DD3-9801-455D-9208-488771A42431}" srcOrd="0" destOrd="0" presId="urn:microsoft.com/office/officeart/2005/8/layout/vList2"/>
    <dgm:cxn modelId="{88329173-4F43-4844-A9AF-386F382D3B58}" srcId="{DBCD56C8-ED46-441C-B540-63DFD5D35AAA}" destId="{F6A72011-90D2-4434-B719-5B4EA6ADD1A0}" srcOrd="0" destOrd="0" parTransId="{FAF324A0-CF3C-4049-9AAC-D2B706A8BA43}" sibTransId="{4D7D06B8-6A24-4198-99D9-0AF2A5702A7D}"/>
    <dgm:cxn modelId="{3E3C76D3-BBCB-4AD6-92F3-641EBB2DE235}" type="presOf" srcId="{8F62237E-11BA-4D75-B78C-78C3084A3170}" destId="{67C34F19-00C1-441A-9683-2A536A31A462}" srcOrd="0" destOrd="0" presId="urn:microsoft.com/office/officeart/2005/8/layout/vList2"/>
    <dgm:cxn modelId="{369824EB-0FF3-498D-A55C-A6869D8CCF0A}" type="presOf" srcId="{3FD0B40C-8F4B-4CCC-88DE-D0601E3A95AE}" destId="{AB355AA8-AF86-4F93-8C4F-39A678A691F5}" srcOrd="0" destOrd="0" presId="urn:microsoft.com/office/officeart/2005/8/layout/vList2"/>
    <dgm:cxn modelId="{849B40F9-C09E-4FD7-8449-1110CEB1E8B9}" type="presOf" srcId="{DBCD56C8-ED46-441C-B540-63DFD5D35AAA}" destId="{EC46FE3A-0C9A-450D-8A7B-B495DF6D23C4}" srcOrd="0" destOrd="0" presId="urn:microsoft.com/office/officeart/2005/8/layout/vList2"/>
    <dgm:cxn modelId="{61CA36C1-5983-4E84-A309-D6385B642413}" type="presParOf" srcId="{AB355AA8-AF86-4F93-8C4F-39A678A691F5}" destId="{B79F5DD3-9801-455D-9208-488771A42431}" srcOrd="0" destOrd="0" presId="urn:microsoft.com/office/officeart/2005/8/layout/vList2"/>
    <dgm:cxn modelId="{9F717036-C3BC-47A0-86AB-645D8C5388E6}" type="presParOf" srcId="{AB355AA8-AF86-4F93-8C4F-39A678A691F5}" destId="{F571F127-4D05-4CB3-A498-BCB15BFD569E}" srcOrd="1" destOrd="0" presId="urn:microsoft.com/office/officeart/2005/8/layout/vList2"/>
    <dgm:cxn modelId="{BA00F02E-D656-4265-9BE7-A4AF91171360}" type="presParOf" srcId="{AB355AA8-AF86-4F93-8C4F-39A678A691F5}" destId="{67C34F19-00C1-441A-9683-2A536A31A462}" srcOrd="2" destOrd="0" presId="urn:microsoft.com/office/officeart/2005/8/layout/vList2"/>
    <dgm:cxn modelId="{BEE9C82A-5506-476D-B487-91833A788776}" type="presParOf" srcId="{AB355AA8-AF86-4F93-8C4F-39A678A691F5}" destId="{F655E967-3C90-44BE-985C-0744D355DE4E}" srcOrd="3" destOrd="0" presId="urn:microsoft.com/office/officeart/2005/8/layout/vList2"/>
    <dgm:cxn modelId="{18BDE0A1-61D5-4D98-87A9-CA2FB95B758A}" type="presParOf" srcId="{AB355AA8-AF86-4F93-8C4F-39A678A691F5}" destId="{EC46FE3A-0C9A-450D-8A7B-B495DF6D23C4}" srcOrd="4" destOrd="0" presId="urn:microsoft.com/office/officeart/2005/8/layout/vList2"/>
    <dgm:cxn modelId="{ADC314A5-32C7-4172-8324-4CABD916A916}" type="presParOf" srcId="{AB355AA8-AF86-4F93-8C4F-39A678A691F5}" destId="{D075DAA2-EE48-4D46-989C-5D3714CD183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62E97-0A08-42FF-92EB-BA8F4A3E0873}">
      <dsp:nvSpPr>
        <dsp:cNvPr id="0" name=""/>
        <dsp:cNvSpPr/>
      </dsp:nvSpPr>
      <dsp:spPr>
        <a:xfrm>
          <a:off x="0" y="63544"/>
          <a:ext cx="5607050" cy="83655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our customers contact us?</a:t>
          </a:r>
        </a:p>
      </dsp:txBody>
      <dsp:txXfrm>
        <a:off x="40837" y="104381"/>
        <a:ext cx="5525376" cy="754876"/>
      </dsp:txXfrm>
    </dsp:sp>
    <dsp:sp modelId="{FFEA24BA-03C8-4B6E-BB4E-B0E113063E59}">
      <dsp:nvSpPr>
        <dsp:cNvPr id="0" name=""/>
        <dsp:cNvSpPr/>
      </dsp:nvSpPr>
      <dsp:spPr>
        <a:xfrm>
          <a:off x="0" y="963454"/>
          <a:ext cx="5607050" cy="836550"/>
        </a:xfrm>
        <a:prstGeom prst="roundRect">
          <a:avLst/>
        </a:prstGeom>
        <a:gradFill rotWithShape="0">
          <a:gsLst>
            <a:gs pos="0">
              <a:schemeClr val="accent2">
                <a:hueOff val="-2587972"/>
                <a:satOff val="11465"/>
                <a:lumOff val="-4216"/>
                <a:alphaOff val="0"/>
                <a:tint val="97000"/>
                <a:satMod val="100000"/>
                <a:lumMod val="102000"/>
              </a:schemeClr>
            </a:gs>
            <a:gs pos="50000">
              <a:schemeClr val="accent2">
                <a:hueOff val="-2587972"/>
                <a:satOff val="11465"/>
                <a:lumOff val="-4216"/>
                <a:alphaOff val="0"/>
                <a:shade val="100000"/>
                <a:satMod val="103000"/>
                <a:lumMod val="100000"/>
              </a:schemeClr>
            </a:gs>
            <a:gs pos="100000">
              <a:schemeClr val="accent2">
                <a:hueOff val="-2587972"/>
                <a:satOff val="11465"/>
                <a:lumOff val="-421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we contact them?</a:t>
          </a:r>
        </a:p>
      </dsp:txBody>
      <dsp:txXfrm>
        <a:off x="40837" y="1004291"/>
        <a:ext cx="5525376" cy="754876"/>
      </dsp:txXfrm>
    </dsp:sp>
    <dsp:sp modelId="{69FD825B-DE03-40D2-9E2F-B09EC66D5913}">
      <dsp:nvSpPr>
        <dsp:cNvPr id="0" name=""/>
        <dsp:cNvSpPr/>
      </dsp:nvSpPr>
      <dsp:spPr>
        <a:xfrm>
          <a:off x="0" y="1863364"/>
          <a:ext cx="5607050" cy="836550"/>
        </a:xfrm>
        <a:prstGeom prst="roundRect">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Do we have field support?</a:t>
          </a:r>
        </a:p>
      </dsp:txBody>
      <dsp:txXfrm>
        <a:off x="40837" y="1904201"/>
        <a:ext cx="5525376" cy="754876"/>
      </dsp:txXfrm>
    </dsp:sp>
    <dsp:sp modelId="{532CFFFD-B4E1-4183-B620-C83095311DC4}">
      <dsp:nvSpPr>
        <dsp:cNvPr id="0" name=""/>
        <dsp:cNvSpPr/>
      </dsp:nvSpPr>
      <dsp:spPr>
        <a:xfrm>
          <a:off x="0" y="2763275"/>
          <a:ext cx="5607050" cy="836550"/>
        </a:xfrm>
        <a:prstGeom prst="roundRect">
          <a:avLst/>
        </a:prstGeom>
        <a:gradFill rotWithShape="0">
          <a:gsLst>
            <a:gs pos="0">
              <a:schemeClr val="accent2">
                <a:hueOff val="-7763915"/>
                <a:satOff val="34394"/>
                <a:lumOff val="-12648"/>
                <a:alphaOff val="0"/>
                <a:tint val="97000"/>
                <a:satMod val="100000"/>
                <a:lumMod val="102000"/>
              </a:schemeClr>
            </a:gs>
            <a:gs pos="50000">
              <a:schemeClr val="accent2">
                <a:hueOff val="-7763915"/>
                <a:satOff val="34394"/>
                <a:lumOff val="-12648"/>
                <a:alphaOff val="0"/>
                <a:shade val="100000"/>
                <a:satMod val="103000"/>
                <a:lumMod val="100000"/>
              </a:schemeClr>
            </a:gs>
            <a:gs pos="100000">
              <a:schemeClr val="accent2">
                <a:hueOff val="-7763915"/>
                <a:satOff val="34394"/>
                <a:lumOff val="-1264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concerns/complains?</a:t>
          </a:r>
        </a:p>
      </dsp:txBody>
      <dsp:txXfrm>
        <a:off x="40837" y="2804112"/>
        <a:ext cx="5525376" cy="754876"/>
      </dsp:txXfrm>
    </dsp:sp>
    <dsp:sp modelId="{244596D7-E058-436B-AFA7-7405EBB0949E}">
      <dsp:nvSpPr>
        <dsp:cNvPr id="0" name=""/>
        <dsp:cNvSpPr/>
      </dsp:nvSpPr>
      <dsp:spPr>
        <a:xfrm>
          <a:off x="0" y="3663185"/>
          <a:ext cx="5607050" cy="83655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feature requests?</a:t>
          </a:r>
        </a:p>
      </dsp:txBody>
      <dsp:txXfrm>
        <a:off x="40837" y="3704022"/>
        <a:ext cx="5525376" cy="754876"/>
      </dsp:txXfrm>
    </dsp:sp>
    <dsp:sp modelId="{91CBAEDB-E75A-4403-8434-98A813AD7752}">
      <dsp:nvSpPr>
        <dsp:cNvPr id="0" name=""/>
        <dsp:cNvSpPr/>
      </dsp:nvSpPr>
      <dsp:spPr>
        <a:xfrm>
          <a:off x="0" y="4499735"/>
          <a:ext cx="560705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Ticketing system?</a:t>
          </a:r>
        </a:p>
      </dsp:txBody>
      <dsp:txXfrm>
        <a:off x="0" y="4499735"/>
        <a:ext cx="5607050" cy="364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F9D5F-B01A-471D-BEAB-2BC1DA45D218}">
      <dsp:nvSpPr>
        <dsp:cNvPr id="0" name=""/>
        <dsp:cNvSpPr/>
      </dsp:nvSpPr>
      <dsp:spPr>
        <a:xfrm>
          <a:off x="0" y="1487299"/>
          <a:ext cx="5607050" cy="882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D7149C5-7395-4D9D-8A7E-D896161C710C}">
      <dsp:nvSpPr>
        <dsp:cNvPr id="0" name=""/>
        <dsp:cNvSpPr/>
      </dsp:nvSpPr>
      <dsp:spPr>
        <a:xfrm>
          <a:off x="280352" y="970699"/>
          <a:ext cx="3924935" cy="10332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555750">
            <a:lnSpc>
              <a:spcPct val="90000"/>
            </a:lnSpc>
            <a:spcBef>
              <a:spcPct val="0"/>
            </a:spcBef>
            <a:spcAft>
              <a:spcPct val="35000"/>
            </a:spcAft>
            <a:buNone/>
          </a:pPr>
          <a:r>
            <a:rPr lang="en-US" sz="3500" kern="1200"/>
            <a:t>What do they do for applications?</a:t>
          </a:r>
        </a:p>
      </dsp:txBody>
      <dsp:txXfrm>
        <a:off x="330789" y="1021136"/>
        <a:ext cx="3824061" cy="932326"/>
      </dsp:txXfrm>
    </dsp:sp>
    <dsp:sp modelId="{A54E9ADE-68C4-4DFC-8CD9-89D7203813F7}">
      <dsp:nvSpPr>
        <dsp:cNvPr id="0" name=""/>
        <dsp:cNvSpPr/>
      </dsp:nvSpPr>
      <dsp:spPr>
        <a:xfrm>
          <a:off x="0" y="3074900"/>
          <a:ext cx="5607050" cy="882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B0C806E-B5CF-48CE-83F7-664B85DB80D8}">
      <dsp:nvSpPr>
        <dsp:cNvPr id="0" name=""/>
        <dsp:cNvSpPr/>
      </dsp:nvSpPr>
      <dsp:spPr>
        <a:xfrm>
          <a:off x="280352" y="2558299"/>
          <a:ext cx="3924935" cy="103320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555750">
            <a:lnSpc>
              <a:spcPct val="90000"/>
            </a:lnSpc>
            <a:spcBef>
              <a:spcPct val="0"/>
            </a:spcBef>
            <a:spcAft>
              <a:spcPct val="35000"/>
            </a:spcAft>
            <a:buNone/>
          </a:pPr>
          <a:r>
            <a:rPr lang="en-US" sz="3500" kern="1200"/>
            <a:t>When would we want to use an API?</a:t>
          </a:r>
        </a:p>
      </dsp:txBody>
      <dsp:txXfrm>
        <a:off x="330789" y="2608736"/>
        <a:ext cx="3824061" cy="9323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EDC6F-2675-4F4C-A67F-B567A950E927}">
      <dsp:nvSpPr>
        <dsp:cNvPr id="0" name=""/>
        <dsp:cNvSpPr/>
      </dsp:nvSpPr>
      <dsp:spPr>
        <a:xfrm>
          <a:off x="0" y="4449"/>
          <a:ext cx="5607050" cy="1035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88C94-0191-44D2-9AFA-8DC159456393}">
      <dsp:nvSpPr>
        <dsp:cNvPr id="0" name=""/>
        <dsp:cNvSpPr/>
      </dsp:nvSpPr>
      <dsp:spPr>
        <a:xfrm>
          <a:off x="313243" y="237440"/>
          <a:ext cx="569533" cy="569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E3933E-DC74-4939-B671-A29AFC80D1A1}">
      <dsp:nvSpPr>
        <dsp:cNvPr id="0" name=""/>
        <dsp:cNvSpPr/>
      </dsp:nvSpPr>
      <dsp:spPr>
        <a:xfrm>
          <a:off x="1196021" y="4449"/>
          <a:ext cx="2523172" cy="103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92" tIns="109592" rIns="109592" bIns="109592" numCol="1" spcCol="1270" anchor="ctr" anchorCtr="0">
          <a:noAutofit/>
        </a:bodyPr>
        <a:lstStyle/>
        <a:p>
          <a:pPr marL="0" lvl="0" indent="0" algn="l" defTabSz="889000">
            <a:lnSpc>
              <a:spcPct val="90000"/>
            </a:lnSpc>
            <a:spcBef>
              <a:spcPct val="0"/>
            </a:spcBef>
            <a:spcAft>
              <a:spcPct val="35000"/>
            </a:spcAft>
            <a:buNone/>
          </a:pPr>
          <a:r>
            <a:rPr lang="en-US" sz="2000" kern="1200"/>
            <a:t>Representational State Transfer (REST or RESTful) API</a:t>
          </a:r>
        </a:p>
      </dsp:txBody>
      <dsp:txXfrm>
        <a:off x="1196021" y="4449"/>
        <a:ext cx="2523172" cy="1035516"/>
      </dsp:txXfrm>
    </dsp:sp>
    <dsp:sp modelId="{9EDEBEF2-A7A5-491F-89ED-575E0556067E}">
      <dsp:nvSpPr>
        <dsp:cNvPr id="0" name=""/>
        <dsp:cNvSpPr/>
      </dsp:nvSpPr>
      <dsp:spPr>
        <a:xfrm>
          <a:off x="3719193" y="4449"/>
          <a:ext cx="1886687" cy="103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92" tIns="109592" rIns="109592" bIns="109592" numCol="1" spcCol="1270" anchor="ctr" anchorCtr="0">
          <a:noAutofit/>
        </a:bodyPr>
        <a:lstStyle/>
        <a:p>
          <a:pPr marL="0" lvl="0" indent="0" algn="l" defTabSz="488950">
            <a:lnSpc>
              <a:spcPct val="90000"/>
            </a:lnSpc>
            <a:spcBef>
              <a:spcPct val="0"/>
            </a:spcBef>
            <a:spcAft>
              <a:spcPct val="35000"/>
            </a:spcAft>
            <a:buNone/>
          </a:pPr>
          <a:r>
            <a:rPr lang="en-US" sz="1100" kern="1200"/>
            <a:t>Fast</a:t>
          </a:r>
        </a:p>
        <a:p>
          <a:pPr marL="0" lvl="0" indent="0" algn="l" defTabSz="488950">
            <a:lnSpc>
              <a:spcPct val="90000"/>
            </a:lnSpc>
            <a:spcBef>
              <a:spcPct val="0"/>
            </a:spcBef>
            <a:spcAft>
              <a:spcPct val="35000"/>
            </a:spcAft>
            <a:buNone/>
          </a:pPr>
          <a:r>
            <a:rPr lang="en-US" sz="1100" kern="1200"/>
            <a:t>Reliable</a:t>
          </a:r>
        </a:p>
        <a:p>
          <a:pPr marL="0" lvl="0" indent="0" algn="l" defTabSz="488950">
            <a:lnSpc>
              <a:spcPct val="90000"/>
            </a:lnSpc>
            <a:spcBef>
              <a:spcPct val="0"/>
            </a:spcBef>
            <a:spcAft>
              <a:spcPct val="35000"/>
            </a:spcAft>
            <a:buNone/>
          </a:pPr>
          <a:r>
            <a:rPr lang="en-US" sz="1100" kern="1200"/>
            <a:t>Widely adopted</a:t>
          </a:r>
        </a:p>
        <a:p>
          <a:pPr marL="0" lvl="0" indent="0" algn="l" defTabSz="488950">
            <a:lnSpc>
              <a:spcPct val="90000"/>
            </a:lnSpc>
            <a:spcBef>
              <a:spcPct val="0"/>
            </a:spcBef>
            <a:spcAft>
              <a:spcPct val="35000"/>
            </a:spcAft>
            <a:buNone/>
          </a:pPr>
          <a:r>
            <a:rPr lang="en-US" sz="1100" kern="1200"/>
            <a:t>Simple!</a:t>
          </a:r>
        </a:p>
      </dsp:txBody>
      <dsp:txXfrm>
        <a:off x="3719193" y="4449"/>
        <a:ext cx="1886687" cy="1035516"/>
      </dsp:txXfrm>
    </dsp:sp>
    <dsp:sp modelId="{2E426B54-296C-42FD-B19B-B1DF7392CCEB}">
      <dsp:nvSpPr>
        <dsp:cNvPr id="0" name=""/>
        <dsp:cNvSpPr/>
      </dsp:nvSpPr>
      <dsp:spPr>
        <a:xfrm>
          <a:off x="0" y="1298844"/>
          <a:ext cx="5607050" cy="1035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DCF74-E1F8-4F3C-BEB5-2E15E9F02665}">
      <dsp:nvSpPr>
        <dsp:cNvPr id="0" name=""/>
        <dsp:cNvSpPr/>
      </dsp:nvSpPr>
      <dsp:spPr>
        <a:xfrm>
          <a:off x="313243" y="1531835"/>
          <a:ext cx="569533" cy="569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472B7A-E650-4715-BC07-4D269564D68C}">
      <dsp:nvSpPr>
        <dsp:cNvPr id="0" name=""/>
        <dsp:cNvSpPr/>
      </dsp:nvSpPr>
      <dsp:spPr>
        <a:xfrm>
          <a:off x="1196021" y="1298844"/>
          <a:ext cx="2523172" cy="103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92" tIns="109592" rIns="109592" bIns="109592" numCol="1" spcCol="1270" anchor="ctr" anchorCtr="0">
          <a:noAutofit/>
        </a:bodyPr>
        <a:lstStyle/>
        <a:p>
          <a:pPr marL="0" lvl="0" indent="0" algn="l" defTabSz="889000">
            <a:lnSpc>
              <a:spcPct val="90000"/>
            </a:lnSpc>
            <a:spcBef>
              <a:spcPct val="0"/>
            </a:spcBef>
            <a:spcAft>
              <a:spcPct val="35000"/>
            </a:spcAft>
            <a:buNone/>
          </a:pPr>
          <a:r>
            <a:rPr lang="en-US" sz="2000" kern="1200"/>
            <a:t>Simple Object Access Protocol (SOAP)</a:t>
          </a:r>
        </a:p>
      </dsp:txBody>
      <dsp:txXfrm>
        <a:off x="1196021" y="1298844"/>
        <a:ext cx="2523172" cy="1035516"/>
      </dsp:txXfrm>
    </dsp:sp>
    <dsp:sp modelId="{122D8F35-1DFC-46AA-A3DF-F822ACD72038}">
      <dsp:nvSpPr>
        <dsp:cNvPr id="0" name=""/>
        <dsp:cNvSpPr/>
      </dsp:nvSpPr>
      <dsp:spPr>
        <a:xfrm>
          <a:off x="3719193" y="1298844"/>
          <a:ext cx="1886687" cy="103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92" tIns="109592" rIns="109592" bIns="109592" numCol="1" spcCol="1270" anchor="ctr" anchorCtr="0">
          <a:noAutofit/>
        </a:bodyPr>
        <a:lstStyle/>
        <a:p>
          <a:pPr marL="0" lvl="0" indent="0" algn="l" defTabSz="488950">
            <a:lnSpc>
              <a:spcPct val="90000"/>
            </a:lnSpc>
            <a:spcBef>
              <a:spcPct val="0"/>
            </a:spcBef>
            <a:spcAft>
              <a:spcPct val="35000"/>
            </a:spcAft>
            <a:buNone/>
          </a:pPr>
          <a:r>
            <a:rPr lang="en-US" sz="1100" kern="1200"/>
            <a:t>Used in some OT network appliances</a:t>
          </a:r>
        </a:p>
      </dsp:txBody>
      <dsp:txXfrm>
        <a:off x="3719193" y="1298844"/>
        <a:ext cx="1886687" cy="1035516"/>
      </dsp:txXfrm>
    </dsp:sp>
    <dsp:sp modelId="{69E91A84-7DD6-4EA4-863C-B489A267B09F}">
      <dsp:nvSpPr>
        <dsp:cNvPr id="0" name=""/>
        <dsp:cNvSpPr/>
      </dsp:nvSpPr>
      <dsp:spPr>
        <a:xfrm>
          <a:off x="0" y="2593239"/>
          <a:ext cx="5607050" cy="1035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914BB-5A41-472C-82BD-AC0908BE2918}">
      <dsp:nvSpPr>
        <dsp:cNvPr id="0" name=""/>
        <dsp:cNvSpPr/>
      </dsp:nvSpPr>
      <dsp:spPr>
        <a:xfrm>
          <a:off x="313243" y="2826230"/>
          <a:ext cx="569533" cy="5695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79B0DC-2802-4EEB-8E78-446A24FE96D8}">
      <dsp:nvSpPr>
        <dsp:cNvPr id="0" name=""/>
        <dsp:cNvSpPr/>
      </dsp:nvSpPr>
      <dsp:spPr>
        <a:xfrm>
          <a:off x="1196021" y="2593239"/>
          <a:ext cx="4409859" cy="103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92" tIns="109592" rIns="109592" bIns="109592" numCol="1" spcCol="1270" anchor="ctr" anchorCtr="0">
          <a:noAutofit/>
        </a:bodyPr>
        <a:lstStyle/>
        <a:p>
          <a:pPr marL="0" lvl="0" indent="0" algn="l" defTabSz="889000">
            <a:lnSpc>
              <a:spcPct val="90000"/>
            </a:lnSpc>
            <a:spcBef>
              <a:spcPct val="0"/>
            </a:spcBef>
            <a:spcAft>
              <a:spcPct val="35000"/>
            </a:spcAft>
            <a:buNone/>
          </a:pPr>
          <a:r>
            <a:rPr lang="en-US" sz="2000" kern="1200"/>
            <a:t>Browser API</a:t>
          </a:r>
        </a:p>
      </dsp:txBody>
      <dsp:txXfrm>
        <a:off x="1196021" y="2593239"/>
        <a:ext cx="4409859" cy="1035516"/>
      </dsp:txXfrm>
    </dsp:sp>
    <dsp:sp modelId="{B83C7D0E-2E5F-42DB-B39F-35BB6A575AF6}">
      <dsp:nvSpPr>
        <dsp:cNvPr id="0" name=""/>
        <dsp:cNvSpPr/>
      </dsp:nvSpPr>
      <dsp:spPr>
        <a:xfrm>
          <a:off x="0" y="3887634"/>
          <a:ext cx="5607050" cy="10355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E7344-0AEA-4BE0-9D8D-9EA192C05336}">
      <dsp:nvSpPr>
        <dsp:cNvPr id="0" name=""/>
        <dsp:cNvSpPr/>
      </dsp:nvSpPr>
      <dsp:spPr>
        <a:xfrm>
          <a:off x="313243" y="4120625"/>
          <a:ext cx="569533" cy="5695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ED10FA-62EC-4FE5-B139-73A1FB0588A7}">
      <dsp:nvSpPr>
        <dsp:cNvPr id="0" name=""/>
        <dsp:cNvSpPr/>
      </dsp:nvSpPr>
      <dsp:spPr>
        <a:xfrm>
          <a:off x="1196021" y="3887634"/>
          <a:ext cx="2523172" cy="103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92" tIns="109592" rIns="109592" bIns="109592" numCol="1" spcCol="1270" anchor="ctr" anchorCtr="0">
          <a:noAutofit/>
        </a:bodyPr>
        <a:lstStyle/>
        <a:p>
          <a:pPr marL="0" lvl="0" indent="0" algn="l" defTabSz="889000">
            <a:lnSpc>
              <a:spcPct val="90000"/>
            </a:lnSpc>
            <a:spcBef>
              <a:spcPct val="0"/>
            </a:spcBef>
            <a:spcAft>
              <a:spcPct val="35000"/>
            </a:spcAft>
            <a:buNone/>
          </a:pPr>
          <a:r>
            <a:rPr lang="en-US" sz="2000" kern="1200"/>
            <a:t>iOS/Android API</a:t>
          </a:r>
        </a:p>
      </dsp:txBody>
      <dsp:txXfrm>
        <a:off x="1196021" y="3887634"/>
        <a:ext cx="2523172" cy="1035516"/>
      </dsp:txXfrm>
    </dsp:sp>
    <dsp:sp modelId="{62093D45-0FEC-44F5-B688-CAE826CB3D1F}">
      <dsp:nvSpPr>
        <dsp:cNvPr id="0" name=""/>
        <dsp:cNvSpPr/>
      </dsp:nvSpPr>
      <dsp:spPr>
        <a:xfrm>
          <a:off x="3719193" y="3887634"/>
          <a:ext cx="1886687" cy="103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92" tIns="109592" rIns="109592" bIns="109592" numCol="1" spcCol="1270" anchor="ctr" anchorCtr="0">
          <a:noAutofit/>
        </a:bodyPr>
        <a:lstStyle/>
        <a:p>
          <a:pPr marL="0" lvl="0" indent="0" algn="l" defTabSz="488950">
            <a:lnSpc>
              <a:spcPct val="90000"/>
            </a:lnSpc>
            <a:spcBef>
              <a:spcPct val="0"/>
            </a:spcBef>
            <a:spcAft>
              <a:spcPct val="35000"/>
            </a:spcAft>
            <a:buNone/>
          </a:pPr>
          <a:r>
            <a:rPr lang="en-US" sz="1100" kern="1200"/>
            <a:t>Allows developers the tools they need to utilize local resources in their own programs</a:t>
          </a:r>
        </a:p>
        <a:p>
          <a:pPr marL="57150" lvl="1" indent="-57150" algn="l" defTabSz="488950">
            <a:lnSpc>
              <a:spcPct val="90000"/>
            </a:lnSpc>
            <a:spcBef>
              <a:spcPct val="0"/>
            </a:spcBef>
            <a:spcAft>
              <a:spcPct val="15000"/>
            </a:spcAft>
            <a:buChar char="•"/>
          </a:pPr>
          <a:r>
            <a:rPr lang="en-US" sz="1100" kern="1200"/>
            <a:t>Notification API calls</a:t>
          </a:r>
        </a:p>
        <a:p>
          <a:pPr marL="57150" lvl="1" indent="-57150" algn="l" defTabSz="488950">
            <a:lnSpc>
              <a:spcPct val="90000"/>
            </a:lnSpc>
            <a:spcBef>
              <a:spcPct val="0"/>
            </a:spcBef>
            <a:spcAft>
              <a:spcPct val="15000"/>
            </a:spcAft>
            <a:buChar char="•"/>
          </a:pPr>
          <a:r>
            <a:rPr lang="en-US" sz="1100" kern="1200"/>
            <a:t>Camera activation</a:t>
          </a:r>
        </a:p>
        <a:p>
          <a:pPr marL="57150" lvl="1" indent="-57150" algn="l" defTabSz="488950">
            <a:lnSpc>
              <a:spcPct val="90000"/>
            </a:lnSpc>
            <a:spcBef>
              <a:spcPct val="0"/>
            </a:spcBef>
            <a:spcAft>
              <a:spcPct val="15000"/>
            </a:spcAft>
            <a:buChar char="•"/>
          </a:pPr>
          <a:r>
            <a:rPr lang="en-US" sz="1100" kern="1200"/>
            <a:t>Media integration</a:t>
          </a:r>
        </a:p>
      </dsp:txBody>
      <dsp:txXfrm>
        <a:off x="3719193" y="3887634"/>
        <a:ext cx="1886687" cy="10355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2C335-B76A-42FE-9F32-077901CB9A13}">
      <dsp:nvSpPr>
        <dsp:cNvPr id="0" name=""/>
        <dsp:cNvSpPr/>
      </dsp:nvSpPr>
      <dsp:spPr>
        <a:xfrm>
          <a:off x="0" y="644"/>
          <a:ext cx="6151562" cy="15073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B39846-1A1E-4D5B-962A-A587AC31C29B}">
      <dsp:nvSpPr>
        <dsp:cNvPr id="0" name=""/>
        <dsp:cNvSpPr/>
      </dsp:nvSpPr>
      <dsp:spPr>
        <a:xfrm>
          <a:off x="455959" y="339787"/>
          <a:ext cx="829016" cy="829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E6A93A-04FC-4F61-B4A2-B81E2E41D304}">
      <dsp:nvSpPr>
        <dsp:cNvPr id="0" name=""/>
        <dsp:cNvSpPr/>
      </dsp:nvSpPr>
      <dsp:spPr>
        <a:xfrm>
          <a:off x="1740935" y="644"/>
          <a:ext cx="2768203"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US" sz="2500" kern="1200"/>
            <a:t>Android</a:t>
          </a:r>
        </a:p>
      </dsp:txBody>
      <dsp:txXfrm>
        <a:off x="1740935" y="644"/>
        <a:ext cx="2768203" cy="1507303"/>
      </dsp:txXfrm>
    </dsp:sp>
    <dsp:sp modelId="{FB3AAE71-70CD-4DD7-BB18-F3C01D2EFBEF}">
      <dsp:nvSpPr>
        <dsp:cNvPr id="0" name=""/>
        <dsp:cNvSpPr/>
      </dsp:nvSpPr>
      <dsp:spPr>
        <a:xfrm>
          <a:off x="4509138" y="644"/>
          <a:ext cx="1642424"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800100">
            <a:lnSpc>
              <a:spcPct val="90000"/>
            </a:lnSpc>
            <a:spcBef>
              <a:spcPct val="0"/>
            </a:spcBef>
            <a:spcAft>
              <a:spcPct val="35000"/>
            </a:spcAft>
            <a:buNone/>
          </a:pPr>
          <a:r>
            <a:rPr lang="en-US" sz="1800" kern="1200"/>
            <a:t>Kotlin</a:t>
          </a:r>
        </a:p>
      </dsp:txBody>
      <dsp:txXfrm>
        <a:off x="4509138" y="644"/>
        <a:ext cx="1642424" cy="1507303"/>
      </dsp:txXfrm>
    </dsp:sp>
    <dsp:sp modelId="{F842B66C-EFA3-48A5-9772-62AC563A9705}">
      <dsp:nvSpPr>
        <dsp:cNvPr id="0" name=""/>
        <dsp:cNvSpPr/>
      </dsp:nvSpPr>
      <dsp:spPr>
        <a:xfrm>
          <a:off x="0" y="1884773"/>
          <a:ext cx="6151562" cy="15073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B6238E-46F8-4D86-A9A1-04A29EFDEB06}">
      <dsp:nvSpPr>
        <dsp:cNvPr id="0" name=""/>
        <dsp:cNvSpPr/>
      </dsp:nvSpPr>
      <dsp:spPr>
        <a:xfrm>
          <a:off x="455959" y="2223916"/>
          <a:ext cx="829016" cy="829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370933-3D8A-473A-AF72-8D7E845E8D81}">
      <dsp:nvSpPr>
        <dsp:cNvPr id="0" name=""/>
        <dsp:cNvSpPr/>
      </dsp:nvSpPr>
      <dsp:spPr>
        <a:xfrm>
          <a:off x="1740935" y="1884773"/>
          <a:ext cx="2768203"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US" sz="2500" kern="1200"/>
            <a:t>Apple iOS</a:t>
          </a:r>
        </a:p>
      </dsp:txBody>
      <dsp:txXfrm>
        <a:off x="1740935" y="1884773"/>
        <a:ext cx="2768203" cy="1507303"/>
      </dsp:txXfrm>
    </dsp:sp>
    <dsp:sp modelId="{683F9328-DA40-4E98-AD23-7B31A19B7C37}">
      <dsp:nvSpPr>
        <dsp:cNvPr id="0" name=""/>
        <dsp:cNvSpPr/>
      </dsp:nvSpPr>
      <dsp:spPr>
        <a:xfrm>
          <a:off x="4509138" y="1884773"/>
          <a:ext cx="1642424"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800100">
            <a:lnSpc>
              <a:spcPct val="90000"/>
            </a:lnSpc>
            <a:spcBef>
              <a:spcPct val="0"/>
            </a:spcBef>
            <a:spcAft>
              <a:spcPct val="35000"/>
            </a:spcAft>
            <a:buNone/>
          </a:pPr>
          <a:r>
            <a:rPr lang="en-US" sz="1800" kern="1200"/>
            <a:t>SWIFT</a:t>
          </a:r>
        </a:p>
      </dsp:txBody>
      <dsp:txXfrm>
        <a:off x="4509138" y="1884773"/>
        <a:ext cx="1642424" cy="1507303"/>
      </dsp:txXfrm>
    </dsp:sp>
    <dsp:sp modelId="{B0E28B88-79DF-43AE-A874-A6CB11CE280F}">
      <dsp:nvSpPr>
        <dsp:cNvPr id="0" name=""/>
        <dsp:cNvSpPr/>
      </dsp:nvSpPr>
      <dsp:spPr>
        <a:xfrm>
          <a:off x="0" y="3768902"/>
          <a:ext cx="6151562" cy="15073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B0BC9-94CE-4FCD-B914-6CA1741C7BC1}">
      <dsp:nvSpPr>
        <dsp:cNvPr id="0" name=""/>
        <dsp:cNvSpPr/>
      </dsp:nvSpPr>
      <dsp:spPr>
        <a:xfrm>
          <a:off x="455959" y="4108045"/>
          <a:ext cx="829016" cy="829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394AC1-D9B4-4B41-BDEF-6D31242EF26C}">
      <dsp:nvSpPr>
        <dsp:cNvPr id="0" name=""/>
        <dsp:cNvSpPr/>
      </dsp:nvSpPr>
      <dsp:spPr>
        <a:xfrm>
          <a:off x="1740935" y="3768902"/>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US" sz="2500" kern="1200"/>
            <a:t>Both have access to device APIs!</a:t>
          </a:r>
        </a:p>
      </dsp:txBody>
      <dsp:txXfrm>
        <a:off x="1740935" y="3768902"/>
        <a:ext cx="4410627" cy="15073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4858-17E0-4A9A-8C10-B0159EB318DE}">
      <dsp:nvSpPr>
        <dsp:cNvPr id="0" name=""/>
        <dsp:cNvSpPr/>
      </dsp:nvSpPr>
      <dsp:spPr>
        <a:xfrm>
          <a:off x="0" y="409324"/>
          <a:ext cx="5607050" cy="199237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Windows uses this for Single Sign On (SSO)</a:t>
          </a:r>
        </a:p>
        <a:p>
          <a:pPr marL="228600" lvl="1" indent="-228600" algn="l" defTabSz="1022350">
            <a:lnSpc>
              <a:spcPct val="90000"/>
            </a:lnSpc>
            <a:spcBef>
              <a:spcPct val="0"/>
            </a:spcBef>
            <a:spcAft>
              <a:spcPct val="15000"/>
            </a:spcAft>
            <a:buChar char="•"/>
          </a:pPr>
          <a:r>
            <a:rPr lang="en-US" sz="2300" kern="1200"/>
            <a:t>Integrates with Windows domain</a:t>
          </a:r>
        </a:p>
        <a:p>
          <a:pPr marL="228600" lvl="1" indent="-228600" algn="l" defTabSz="1022350">
            <a:lnSpc>
              <a:spcPct val="90000"/>
            </a:lnSpc>
            <a:spcBef>
              <a:spcPct val="0"/>
            </a:spcBef>
            <a:spcAft>
              <a:spcPct val="15000"/>
            </a:spcAft>
            <a:buChar char="•"/>
          </a:pPr>
          <a:r>
            <a:rPr lang="en-US" sz="2300" kern="1200"/>
            <a:t>Optimized for enterprise security</a:t>
          </a:r>
        </a:p>
      </dsp:txBody>
      <dsp:txXfrm>
        <a:off x="0" y="409324"/>
        <a:ext cx="5607050" cy="1992375"/>
      </dsp:txXfrm>
    </dsp:sp>
    <dsp:sp modelId="{C74F9069-DCB9-4366-B8C3-1D20E2C933A5}">
      <dsp:nvSpPr>
        <dsp:cNvPr id="0" name=""/>
        <dsp:cNvSpPr/>
      </dsp:nvSpPr>
      <dsp:spPr>
        <a:xfrm>
          <a:off x="280352" y="69844"/>
          <a:ext cx="3924935" cy="678960"/>
        </a:xfrm>
        <a:prstGeom prst="round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US" sz="2300" kern="1200"/>
            <a:t>Security Assertion Markup Language (SAML)</a:t>
          </a:r>
        </a:p>
      </dsp:txBody>
      <dsp:txXfrm>
        <a:off x="313496" y="102988"/>
        <a:ext cx="3858647" cy="612672"/>
      </dsp:txXfrm>
    </dsp:sp>
    <dsp:sp modelId="{73B26F69-F771-404D-B28F-5F8F228F71DC}">
      <dsp:nvSpPr>
        <dsp:cNvPr id="0" name=""/>
        <dsp:cNvSpPr/>
      </dsp:nvSpPr>
      <dsp:spPr>
        <a:xfrm>
          <a:off x="0" y="2865380"/>
          <a:ext cx="5607050" cy="1992375"/>
        </a:xfrm>
        <a:prstGeom prst="rect">
          <a:avLst/>
        </a:prstGeom>
        <a:solidFill>
          <a:schemeClr val="lt1">
            <a:alpha val="90000"/>
            <a:hueOff val="0"/>
            <a:satOff val="0"/>
            <a:lumOff val="0"/>
            <a:alphaOff val="0"/>
          </a:schemeClr>
        </a:solidFill>
        <a:ln w="6350" cap="flat" cmpd="sng" algn="ctr">
          <a:solidFill>
            <a:schemeClr val="accent5">
              <a:hueOff val="-239873"/>
              <a:satOff val="-8897"/>
              <a:lumOff val="141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Optimized for mobile applications</a:t>
          </a:r>
        </a:p>
        <a:p>
          <a:pPr marL="228600" lvl="1" indent="-228600" algn="l" defTabSz="1022350">
            <a:lnSpc>
              <a:spcPct val="90000"/>
            </a:lnSpc>
            <a:spcBef>
              <a:spcPct val="0"/>
            </a:spcBef>
            <a:spcAft>
              <a:spcPct val="15000"/>
            </a:spcAft>
            <a:buChar char="•"/>
          </a:pPr>
          <a:r>
            <a:rPr lang="en-US" sz="2300" kern="1200"/>
            <a:t>Uses API calls itself!</a:t>
          </a:r>
        </a:p>
        <a:p>
          <a:pPr marL="228600" lvl="1" indent="-228600" algn="l" defTabSz="1022350">
            <a:lnSpc>
              <a:spcPct val="90000"/>
            </a:lnSpc>
            <a:spcBef>
              <a:spcPct val="0"/>
            </a:spcBef>
            <a:spcAft>
              <a:spcPct val="15000"/>
            </a:spcAft>
            <a:buChar char="•"/>
          </a:pPr>
          <a:r>
            <a:rPr lang="en-US" sz="2300" kern="1200"/>
            <a:t>Tends to play better with mobile &amp; lightweight IoT environments</a:t>
          </a:r>
        </a:p>
      </dsp:txBody>
      <dsp:txXfrm>
        <a:off x="0" y="2865380"/>
        <a:ext cx="5607050" cy="1992375"/>
      </dsp:txXfrm>
    </dsp:sp>
    <dsp:sp modelId="{3C8FF1CE-9353-4F88-A8AB-B07BEBC07E88}">
      <dsp:nvSpPr>
        <dsp:cNvPr id="0" name=""/>
        <dsp:cNvSpPr/>
      </dsp:nvSpPr>
      <dsp:spPr>
        <a:xfrm>
          <a:off x="280352" y="2525900"/>
          <a:ext cx="3924935" cy="678960"/>
        </a:xfrm>
        <a:prstGeom prst="roundRect">
          <a:avLst/>
        </a:prstGeom>
        <a:gradFill rotWithShape="0">
          <a:gsLst>
            <a:gs pos="0">
              <a:schemeClr val="accent5">
                <a:hueOff val="-239873"/>
                <a:satOff val="-8897"/>
                <a:lumOff val="14117"/>
                <a:alphaOff val="0"/>
                <a:tint val="97000"/>
                <a:satMod val="100000"/>
                <a:lumMod val="102000"/>
              </a:schemeClr>
            </a:gs>
            <a:gs pos="50000">
              <a:schemeClr val="accent5">
                <a:hueOff val="-239873"/>
                <a:satOff val="-8897"/>
                <a:lumOff val="14117"/>
                <a:alphaOff val="0"/>
                <a:shade val="100000"/>
                <a:satMod val="103000"/>
                <a:lumMod val="100000"/>
              </a:schemeClr>
            </a:gs>
            <a:gs pos="100000">
              <a:schemeClr val="accent5">
                <a:hueOff val="-239873"/>
                <a:satOff val="-8897"/>
                <a:lumOff val="14117"/>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US" sz="2300" kern="1200"/>
            <a:t>Oauth</a:t>
          </a:r>
        </a:p>
      </dsp:txBody>
      <dsp:txXfrm>
        <a:off x="313496" y="2559044"/>
        <a:ext cx="3858647"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F5DD3-9801-455D-9208-488771A42431}">
      <dsp:nvSpPr>
        <dsp:cNvPr id="0" name=""/>
        <dsp:cNvSpPr/>
      </dsp:nvSpPr>
      <dsp:spPr>
        <a:xfrm>
          <a:off x="0" y="705584"/>
          <a:ext cx="6151562" cy="1095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defRPr b="1"/>
          </a:pPr>
          <a:r>
            <a:rPr lang="en-US" sz="2600" kern="1200"/>
            <a:t>Allows one application to validate itself with another application</a:t>
          </a:r>
        </a:p>
      </dsp:txBody>
      <dsp:txXfrm>
        <a:off x="53459" y="759043"/>
        <a:ext cx="6044644" cy="988202"/>
      </dsp:txXfrm>
    </dsp:sp>
    <dsp:sp modelId="{67C34F19-00C1-441A-9683-2A536A31A462}">
      <dsp:nvSpPr>
        <dsp:cNvPr id="0" name=""/>
        <dsp:cNvSpPr/>
      </dsp:nvSpPr>
      <dsp:spPr>
        <a:xfrm>
          <a:off x="0" y="1875585"/>
          <a:ext cx="6151562" cy="10951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defRPr b="1"/>
          </a:pPr>
          <a:r>
            <a:rPr lang="en-US" sz="2600" kern="1200"/>
            <a:t>Uses tokens for authentication</a:t>
          </a:r>
        </a:p>
      </dsp:txBody>
      <dsp:txXfrm>
        <a:off x="53459" y="1929044"/>
        <a:ext cx="6044644" cy="988202"/>
      </dsp:txXfrm>
    </dsp:sp>
    <dsp:sp modelId="{EC46FE3A-0C9A-450D-8A7B-B495DF6D23C4}">
      <dsp:nvSpPr>
        <dsp:cNvPr id="0" name=""/>
        <dsp:cNvSpPr/>
      </dsp:nvSpPr>
      <dsp:spPr>
        <a:xfrm>
          <a:off x="0" y="3045585"/>
          <a:ext cx="6151562" cy="1095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defRPr b="1"/>
          </a:pPr>
          <a:r>
            <a:rPr lang="en-US" sz="2600" kern="1200"/>
            <a:t>We give applications permission to play with other applications via Oauth</a:t>
          </a:r>
        </a:p>
      </dsp:txBody>
      <dsp:txXfrm>
        <a:off x="53459" y="3099044"/>
        <a:ext cx="6044644" cy="988202"/>
      </dsp:txXfrm>
    </dsp:sp>
    <dsp:sp modelId="{D075DAA2-EE48-4D46-989C-5D3714CD1837}">
      <dsp:nvSpPr>
        <dsp:cNvPr id="0" name=""/>
        <dsp:cNvSpPr/>
      </dsp:nvSpPr>
      <dsp:spPr>
        <a:xfrm>
          <a:off x="0" y="4140705"/>
          <a:ext cx="6151562"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312" tIns="33020" rIns="184912" bIns="33020" numCol="1" spcCol="1270" anchor="t" anchorCtr="0">
          <a:noAutofit/>
        </a:bodyPr>
        <a:lstStyle/>
        <a:p>
          <a:pPr marL="228600" lvl="1" indent="-228600" algn="l" defTabSz="889000">
            <a:lnSpc>
              <a:spcPct val="100000"/>
            </a:lnSpc>
            <a:spcBef>
              <a:spcPct val="0"/>
            </a:spcBef>
            <a:spcAft>
              <a:spcPct val="20000"/>
            </a:spcAft>
            <a:buChar char="•"/>
          </a:pPr>
          <a:r>
            <a:rPr lang="en-US" sz="2000" kern="1200"/>
            <a:t>Think of it like a valet for your apps!</a:t>
          </a:r>
        </a:p>
      </dsp:txBody>
      <dsp:txXfrm>
        <a:off x="0" y="4140705"/>
        <a:ext cx="6151562" cy="43056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our ability to give a computer a set of tasks that it can execute.</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21586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modern software, it takes teams of people. It used to be the case that one rockstar developer could build and market an entire app all on their own. Applications today typically take a lot more people to make a successful application. </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355707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JSON form providing us information through an API interface. So when we use an API to retrieve information, we will typically be grabbing that information from a formatted file like a JSON file. We can see from this JSON file that actually this looks kind of like a database file.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614345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word on documentation – we should always start with the documentation when we go to program with an API</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744379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what an API actually looks like in practice.</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49961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decide when we need to automate something?</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75689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2535370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keys are meant to be kept secret. Why? Because they include information related to one specific account.</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642083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2642261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59</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60</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62</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world of computers, you can choose to do any given task one of two ways mainly. You can do things manually, and that might work just fine if all you need to do is a single task a single time. But at scale, it doesn’t matter how good you are at executing that task. At a certain point, automation will always make more sense.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89211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337991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5/19/2023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5/19/2023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5/19/2023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5/19/2023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23D65-AE22-9B2E-57B3-7F02188923E2}"/>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rmAutofit/>
          </a:bodyPr>
          <a:lstStyle/>
          <a:p>
            <a:r>
              <a:rPr lang="en-US" sz="3200"/>
              <a:t>Pseudocode example</a:t>
            </a:r>
          </a:p>
        </p:txBody>
      </p:sp>
      <p:pic>
        <p:nvPicPr>
          <p:cNvPr id="5" name="Content Placeholder 4" descr="A close-up of a computer code&#10;&#10;Description automatically generated with low confidence">
            <a:extLst>
              <a:ext uri="{FF2B5EF4-FFF2-40B4-BE49-F238E27FC236}">
                <a16:creationId xmlns:a16="http://schemas.microsoft.com/office/drawing/2014/main" id="{52DAB6ED-2F3C-DAA2-4E1F-8C20149A80DD}"/>
              </a:ext>
            </a:extLst>
          </p:cNvPr>
          <p:cNvPicPr>
            <a:picLocks noGrp="1" noChangeAspect="1"/>
          </p:cNvPicPr>
          <p:nvPr>
            <p:ph idx="4294967295"/>
          </p:nvPr>
        </p:nvPicPr>
        <p:blipFill>
          <a:blip r:embed="rId2"/>
          <a:stretch>
            <a:fillRect/>
          </a:stretch>
        </p:blipFill>
        <p:spPr>
          <a:xfrm>
            <a:off x="2234821" y="640078"/>
            <a:ext cx="7722357" cy="3301307"/>
          </a:xfrm>
          <a:prstGeom prst="rect">
            <a:avLst/>
          </a:prstGeom>
        </p:spPr>
      </p:pic>
    </p:spTree>
    <p:extLst>
      <p:ext uri="{BB962C8B-B14F-4D97-AF65-F5344CB8AC3E}">
        <p14:creationId xmlns:p14="http://schemas.microsoft.com/office/powerpoint/2010/main" val="169287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6DD7-679E-0F6B-B57B-0B474B83EA96}"/>
              </a:ext>
            </a:extLst>
          </p:cNvPr>
          <p:cNvSpPr>
            <a:spLocks noGrp="1"/>
          </p:cNvSpPr>
          <p:nvPr>
            <p:ph type="title"/>
          </p:nvPr>
        </p:nvSpPr>
        <p:spPr/>
        <p:txBody>
          <a:bodyPr/>
          <a:lstStyle/>
          <a:p>
            <a:r>
              <a:rPr lang="en-US" dirty="0"/>
              <a:t>Loops</a:t>
            </a:r>
          </a:p>
        </p:txBody>
      </p:sp>
    </p:spTree>
    <p:extLst>
      <p:ext uri="{BB962C8B-B14F-4D97-AF65-F5344CB8AC3E}">
        <p14:creationId xmlns:p14="http://schemas.microsoft.com/office/powerpoint/2010/main" val="302670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066F-EE8D-5EFE-D65B-CF361D5EE2CB}"/>
              </a:ext>
            </a:extLst>
          </p:cNvPr>
          <p:cNvSpPr>
            <a:spLocks noGrp="1"/>
          </p:cNvSpPr>
          <p:nvPr>
            <p:ph type="title"/>
          </p:nvPr>
        </p:nvSpPr>
        <p:spPr/>
        <p:txBody>
          <a:bodyPr/>
          <a:lstStyle/>
          <a:p>
            <a:r>
              <a:rPr lang="en-US" dirty="0"/>
              <a:t>If/Then loops</a:t>
            </a:r>
          </a:p>
        </p:txBody>
      </p:sp>
    </p:spTree>
    <p:extLst>
      <p:ext uri="{BB962C8B-B14F-4D97-AF65-F5344CB8AC3E}">
        <p14:creationId xmlns:p14="http://schemas.microsoft.com/office/powerpoint/2010/main" val="192469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0FE-8F7A-BF12-3610-289911C36193}"/>
              </a:ext>
            </a:extLst>
          </p:cNvPr>
          <p:cNvSpPr>
            <a:spLocks noGrp="1"/>
          </p:cNvSpPr>
          <p:nvPr>
            <p:ph type="title"/>
          </p:nvPr>
        </p:nvSpPr>
        <p:spPr/>
        <p:txBody>
          <a:bodyPr/>
          <a:lstStyle/>
          <a:p>
            <a:r>
              <a:rPr lang="en-US" dirty="0"/>
              <a:t>For loops</a:t>
            </a:r>
          </a:p>
        </p:txBody>
      </p:sp>
    </p:spTree>
    <p:extLst>
      <p:ext uri="{BB962C8B-B14F-4D97-AF65-F5344CB8AC3E}">
        <p14:creationId xmlns:p14="http://schemas.microsoft.com/office/powerpoint/2010/main" val="1673074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9AB8-FAC9-D9CC-3851-A4247DDF9632}"/>
              </a:ext>
            </a:extLst>
          </p:cNvPr>
          <p:cNvSpPr>
            <a:spLocks noGrp="1"/>
          </p:cNvSpPr>
          <p:nvPr>
            <p:ph type="title"/>
          </p:nvPr>
        </p:nvSpPr>
        <p:spPr/>
        <p:txBody>
          <a:bodyPr/>
          <a:lstStyle/>
          <a:p>
            <a:r>
              <a:rPr lang="en-US" dirty="0"/>
              <a:t>While loops</a:t>
            </a:r>
          </a:p>
        </p:txBody>
      </p:sp>
    </p:spTree>
    <p:extLst>
      <p:ext uri="{BB962C8B-B14F-4D97-AF65-F5344CB8AC3E}">
        <p14:creationId xmlns:p14="http://schemas.microsoft.com/office/powerpoint/2010/main" val="347522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1513-C145-CB82-E398-063341CBAE60}"/>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Nested Loops</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DFB4E5-0EAF-37E4-0297-DDBEBF5D85AD}"/>
              </a:ext>
            </a:extLst>
          </p:cNvPr>
          <p:cNvPicPr>
            <a:picLocks noChangeAspect="1"/>
          </p:cNvPicPr>
          <p:nvPr/>
        </p:nvPicPr>
        <p:blipFill>
          <a:blip r:embed="rId2"/>
          <a:stretch>
            <a:fillRect/>
          </a:stretch>
        </p:blipFill>
        <p:spPr>
          <a:xfrm>
            <a:off x="5140452" y="1197788"/>
            <a:ext cx="5925312" cy="4147717"/>
          </a:xfrm>
          <a:prstGeom prst="rect">
            <a:avLst/>
          </a:prstGeom>
        </p:spPr>
      </p:pic>
    </p:spTree>
    <p:extLst>
      <p:ext uri="{BB962C8B-B14F-4D97-AF65-F5344CB8AC3E}">
        <p14:creationId xmlns:p14="http://schemas.microsoft.com/office/powerpoint/2010/main" val="885238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3151-565E-DACD-1ABC-5C7FAA26930B}"/>
              </a:ext>
            </a:extLst>
          </p:cNvPr>
          <p:cNvSpPr>
            <a:spLocks noGrp="1"/>
          </p:cNvSpPr>
          <p:nvPr>
            <p:ph type="title"/>
          </p:nvPr>
        </p:nvSpPr>
        <p:spPr/>
        <p:txBody>
          <a:bodyPr/>
          <a:lstStyle/>
          <a:p>
            <a:r>
              <a:rPr lang="en-US" dirty="0"/>
              <a:t>Case statements</a:t>
            </a:r>
          </a:p>
        </p:txBody>
      </p:sp>
    </p:spTree>
    <p:extLst>
      <p:ext uri="{BB962C8B-B14F-4D97-AF65-F5344CB8AC3E}">
        <p14:creationId xmlns:p14="http://schemas.microsoft.com/office/powerpoint/2010/main" val="2330207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8148-69DE-8775-3763-48122F78A74F}"/>
              </a:ext>
            </a:extLst>
          </p:cNvPr>
          <p:cNvSpPr>
            <a:spLocks noGrp="1"/>
          </p:cNvSpPr>
          <p:nvPr>
            <p:ph type="title"/>
          </p:nvPr>
        </p:nvSpPr>
        <p:spPr/>
        <p:txBody>
          <a:bodyPr/>
          <a:lstStyle/>
          <a:p>
            <a:r>
              <a:rPr lang="en-US" dirty="0"/>
              <a:t>How Does an App get made?</a:t>
            </a:r>
          </a:p>
        </p:txBody>
      </p:sp>
    </p:spTree>
    <p:extLst>
      <p:ext uri="{BB962C8B-B14F-4D97-AF65-F5344CB8AC3E}">
        <p14:creationId xmlns:p14="http://schemas.microsoft.com/office/powerpoint/2010/main" val="209996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2700" dirty="0"/>
              <a:t>Modern software development concepts</a:t>
            </a:r>
          </a:p>
        </p:txBody>
      </p:sp>
      <p:sp>
        <p:nvSpPr>
          <p:cNvPr id="5" name="Text Placeholder 4">
            <a:extLst>
              <a:ext uri="{FF2B5EF4-FFF2-40B4-BE49-F238E27FC236}">
                <a16:creationId xmlns:a16="http://schemas.microsoft.com/office/drawing/2014/main" id="{210712C8-16DC-6AEE-99D7-5B49B1A60734}"/>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srcRect l="4718" r="30393" b="-1"/>
          <a:stretch/>
        </p:blipFill>
        <p:spPr>
          <a:xfrm>
            <a:off x="6096000" y="10"/>
            <a:ext cx="6095999" cy="6857990"/>
          </a:xfrm>
          <a:prstGeom prst="rect">
            <a:avLst/>
          </a:prstGeom>
        </p:spPr>
      </p:pic>
    </p:spTree>
    <p:extLst>
      <p:ext uri="{BB962C8B-B14F-4D97-AF65-F5344CB8AC3E}">
        <p14:creationId xmlns:p14="http://schemas.microsoft.com/office/powerpoint/2010/main" val="55930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How do we build a quality app?</a:t>
            </a:r>
            <a:endParaRPr lang="en-US" dirty="0"/>
          </a:p>
        </p:txBody>
      </p:sp>
      <p:sp>
        <p:nvSpPr>
          <p:cNvPr id="4" name="Text Placeholder 3">
            <a:extLst>
              <a:ext uri="{FF2B5EF4-FFF2-40B4-BE49-F238E27FC236}">
                <a16:creationId xmlns:a16="http://schemas.microsoft.com/office/drawing/2014/main" id="{4DACE283-2116-9B5E-A7DF-434E91B90AD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l="42929" r="11769" b="-1"/>
          <a:stretch/>
        </p:blipFill>
        <p:spPr>
          <a:xfrm>
            <a:off x="20" y="10"/>
            <a:ext cx="4654277" cy="6857990"/>
          </a:xfrm>
          <a:prstGeom prst="rect">
            <a:avLst/>
          </a:prstGeom>
        </p:spPr>
      </p:pic>
    </p:spTree>
    <p:extLst>
      <p:ext uri="{BB962C8B-B14F-4D97-AF65-F5344CB8AC3E}">
        <p14:creationId xmlns:p14="http://schemas.microsoft.com/office/powerpoint/2010/main" val="3977924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BE5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000">
                <a:solidFill>
                  <a:schemeClr val="tx1"/>
                </a:solidFill>
              </a:rPr>
              <a:t>Generating requirements</a:t>
            </a: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8" r="20888"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224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DA37B91-6151-7618-677F-619A4C395CE6}"/>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000">
                <a:solidFill>
                  <a:schemeClr val="tx1"/>
                </a:solidFill>
              </a:rPr>
              <a:t>Who makes software?</a:t>
            </a:r>
          </a:p>
        </p:txBody>
      </p:sp>
      <p:pic>
        <p:nvPicPr>
          <p:cNvPr id="5" name="Picture 4">
            <a:extLst>
              <a:ext uri="{FF2B5EF4-FFF2-40B4-BE49-F238E27FC236}">
                <a16:creationId xmlns:a16="http://schemas.microsoft.com/office/drawing/2014/main" id="{CFF1D7B3-C994-A89E-CF19-965631AF078F}"/>
              </a:ext>
            </a:extLst>
          </p:cNvPr>
          <p:cNvPicPr>
            <a:picLocks noChangeAspect="1"/>
          </p:cNvPicPr>
          <p:nvPr/>
        </p:nvPicPr>
        <p:blipFill rotWithShape="1">
          <a:blip r:embed="rId3"/>
          <a:srcRect l="5555" r="5556"/>
          <a:stretch/>
        </p:blipFill>
        <p:spPr>
          <a:xfrm>
            <a:off x="6096000" y="10"/>
            <a:ext cx="6095999" cy="6857990"/>
          </a:xfrm>
          <a:prstGeom prst="rect">
            <a:avLst/>
          </a:prstGeom>
        </p:spPr>
      </p:pic>
    </p:spTree>
    <p:extLst>
      <p:ext uri="{BB962C8B-B14F-4D97-AF65-F5344CB8AC3E}">
        <p14:creationId xmlns:p14="http://schemas.microsoft.com/office/powerpoint/2010/main" val="889508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a:bodyPr>
          <a:lstStyle/>
          <a:p>
            <a:r>
              <a:rPr lang="en-US" dirty="0">
                <a:solidFill>
                  <a:srgbClr val="FFFFFF"/>
                </a:solidFill>
              </a:rPr>
              <a:t>Does the code work as expected?</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a:t>
            </a:r>
            <a:r>
              <a:rPr lang="en-US">
                <a:solidFill>
                  <a:srgbClr val="FFFFFF"/>
                </a:solidFill>
              </a:rPr>
              <a:t>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13454930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A3439-69E9-F1FE-B8F7-605B4B8E554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400">
                <a:solidFill>
                  <a:schemeClr val="bg1"/>
                </a:solidFill>
              </a:rPr>
              <a:t>Application Programming Interfaces (APIs)</a:t>
            </a:r>
          </a:p>
        </p:txBody>
      </p:sp>
      <p:graphicFrame>
        <p:nvGraphicFramePr>
          <p:cNvPr id="5" name="Content Placeholder 2">
            <a:extLst>
              <a:ext uri="{FF2B5EF4-FFF2-40B4-BE49-F238E27FC236}">
                <a16:creationId xmlns:a16="http://schemas.microsoft.com/office/drawing/2014/main" id="{E86215A5-A15A-A7FD-370F-19B37B44CE03}"/>
              </a:ext>
            </a:extLst>
          </p:cNvPr>
          <p:cNvGraphicFramePr>
            <a:graphicFrameLocks noGrp="1"/>
          </p:cNvGraphicFramePr>
          <p:nvPr>
            <p:ph idx="1"/>
            <p:extLst>
              <p:ext uri="{D42A27DB-BD31-4B8C-83A1-F6EECF244321}">
                <p14:modId xmlns:p14="http://schemas.microsoft.com/office/powerpoint/2010/main" val="13201902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189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BA876669-4C9F-637A-0EC6-B9DB23896FB1}"/>
              </a:ext>
            </a:extLst>
          </p:cNvPr>
          <p:cNvPicPr>
            <a:picLocks noChangeAspect="1"/>
          </p:cNvPicPr>
          <p:nvPr/>
        </p:nvPicPr>
        <p:blipFill>
          <a:blip r:embed="rId2"/>
          <a:stretch>
            <a:fillRect/>
          </a:stretch>
        </p:blipFill>
        <p:spPr>
          <a:xfrm>
            <a:off x="1498316" y="1724917"/>
            <a:ext cx="9195367" cy="3408166"/>
          </a:xfrm>
          <a:prstGeom prst="rect">
            <a:avLst/>
          </a:prstGeom>
        </p:spPr>
      </p:pic>
    </p:spTree>
    <p:extLst>
      <p:ext uri="{BB962C8B-B14F-4D97-AF65-F5344CB8AC3E}">
        <p14:creationId xmlns:p14="http://schemas.microsoft.com/office/powerpoint/2010/main" val="2221949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65AE2-1718-9DEE-EB8B-C8D6D858B1B2}"/>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Familiar APIs</a:t>
            </a:r>
          </a:p>
        </p:txBody>
      </p:sp>
      <p:graphicFrame>
        <p:nvGraphicFramePr>
          <p:cNvPr id="5" name="Content Placeholder 2">
            <a:extLst>
              <a:ext uri="{FF2B5EF4-FFF2-40B4-BE49-F238E27FC236}">
                <a16:creationId xmlns:a16="http://schemas.microsoft.com/office/drawing/2014/main" id="{F4198F6C-00BC-9FFC-A1E1-0C70B496A4CE}"/>
              </a:ext>
            </a:extLst>
          </p:cNvPr>
          <p:cNvGraphicFramePr>
            <a:graphicFrameLocks noGrp="1"/>
          </p:cNvGraphicFramePr>
          <p:nvPr>
            <p:ph idx="1"/>
            <p:extLst>
              <p:ext uri="{D42A27DB-BD31-4B8C-83A1-F6EECF244321}">
                <p14:modId xmlns:p14="http://schemas.microsoft.com/office/powerpoint/2010/main" val="2075354368"/>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3047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C3B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967749FB-3338-5D3D-4AB2-7E19161CD29B}"/>
              </a:ext>
            </a:extLst>
          </p:cNvPr>
          <p:cNvPicPr>
            <a:picLocks noChangeAspect="1"/>
          </p:cNvPicPr>
          <p:nvPr/>
        </p:nvPicPr>
        <p:blipFill>
          <a:blip r:embed="rId3"/>
          <a:stretch>
            <a:fillRect/>
          </a:stretch>
        </p:blipFill>
        <p:spPr>
          <a:xfrm>
            <a:off x="3583650" y="1124712"/>
            <a:ext cx="5024700" cy="4608576"/>
          </a:xfrm>
          <a:prstGeom prst="rect">
            <a:avLst/>
          </a:prstGeom>
        </p:spPr>
      </p:pic>
    </p:spTree>
    <p:extLst>
      <p:ext uri="{BB962C8B-B14F-4D97-AF65-F5344CB8AC3E}">
        <p14:creationId xmlns:p14="http://schemas.microsoft.com/office/powerpoint/2010/main" val="3181908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6F162-0520-4F35-81C7-E55520C0305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600"/>
              <a:t>Popular API Frameworks</a:t>
            </a:r>
          </a:p>
        </p:txBody>
      </p:sp>
      <p:pic>
        <p:nvPicPr>
          <p:cNvPr id="10" name="Picture 9" descr="Diagram&#10;&#10;Description automatically generated">
            <a:extLst>
              <a:ext uri="{FF2B5EF4-FFF2-40B4-BE49-F238E27FC236}">
                <a16:creationId xmlns:a16="http://schemas.microsoft.com/office/drawing/2014/main" id="{5E7F754C-9343-4B29-6B81-5474334F60B8}"/>
              </a:ext>
            </a:extLst>
          </p:cNvPr>
          <p:cNvPicPr>
            <a:picLocks noChangeAspect="1"/>
          </p:cNvPicPr>
          <p:nvPr/>
        </p:nvPicPr>
        <p:blipFill rotWithShape="1">
          <a:blip r:embed="rId2"/>
          <a:srcRect t="3146" b="13578"/>
          <a:stretch/>
        </p:blipFill>
        <p:spPr>
          <a:xfrm>
            <a:off x="5294376" y="1114214"/>
            <a:ext cx="6257544" cy="4314866"/>
          </a:xfrm>
          <a:prstGeom prst="rect">
            <a:avLst/>
          </a:prstGeom>
        </p:spPr>
      </p:pic>
    </p:spTree>
    <p:extLst>
      <p:ext uri="{BB962C8B-B14F-4D97-AF65-F5344CB8AC3E}">
        <p14:creationId xmlns:p14="http://schemas.microsoft.com/office/powerpoint/2010/main" val="181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utoradiogram on white paper">
            <a:extLst>
              <a:ext uri="{FF2B5EF4-FFF2-40B4-BE49-F238E27FC236}">
                <a16:creationId xmlns:a16="http://schemas.microsoft.com/office/drawing/2014/main" id="{F67A1A16-D616-C42D-174A-DCEFE7B72BCB}"/>
              </a:ext>
            </a:extLst>
          </p:cNvPr>
          <p:cNvPicPr>
            <a:picLocks noChangeAspect="1"/>
          </p:cNvPicPr>
          <p:nvPr/>
        </p:nvPicPr>
        <p:blipFill rotWithShape="1">
          <a:blip r:embed="rId2"/>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6D86991D-1189-D333-F014-64C190A8074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HTTP/Web API</a:t>
            </a:r>
          </a:p>
        </p:txBody>
      </p:sp>
    </p:spTree>
    <p:extLst>
      <p:ext uri="{BB962C8B-B14F-4D97-AF65-F5344CB8AC3E}">
        <p14:creationId xmlns:p14="http://schemas.microsoft.com/office/powerpoint/2010/main" val="15487473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A46A-1DA7-6A0F-128C-ED81E9BEE911}"/>
              </a:ext>
            </a:extLst>
          </p:cNvPr>
          <p:cNvSpPr>
            <a:spLocks noGrp="1"/>
          </p:cNvSpPr>
          <p:nvPr>
            <p:ph type="title"/>
          </p:nvPr>
        </p:nvSpPr>
        <p:spPr/>
        <p:txBody>
          <a:bodyPr/>
          <a:lstStyle/>
          <a:p>
            <a:r>
              <a:rPr lang="en-US" dirty="0"/>
              <a:t>What is programming?</a:t>
            </a:r>
          </a:p>
        </p:txBody>
      </p:sp>
    </p:spTree>
    <p:extLst>
      <p:ext uri="{BB962C8B-B14F-4D97-AF65-F5344CB8AC3E}">
        <p14:creationId xmlns:p14="http://schemas.microsoft.com/office/powerpoint/2010/main" val="384572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38055C-DB38-EB4B-6669-F605D6529E50}"/>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HTTP API Verbs</a:t>
            </a:r>
          </a:p>
        </p:txBody>
      </p:sp>
      <p:sp>
        <p:nvSpPr>
          <p:cNvPr id="3" name="Content Placeholder 2">
            <a:extLst>
              <a:ext uri="{FF2B5EF4-FFF2-40B4-BE49-F238E27FC236}">
                <a16:creationId xmlns:a16="http://schemas.microsoft.com/office/drawing/2014/main" id="{C8B57EC0-36E5-FD32-3113-980C3CF7B0A7}"/>
              </a:ext>
            </a:extLst>
          </p:cNvPr>
          <p:cNvSpPr>
            <a:spLocks noGrp="1"/>
          </p:cNvSpPr>
          <p:nvPr>
            <p:ph idx="1"/>
          </p:nvPr>
        </p:nvSpPr>
        <p:spPr>
          <a:xfrm>
            <a:off x="5591695" y="1402080"/>
            <a:ext cx="5320696" cy="4053840"/>
          </a:xfrm>
        </p:spPr>
        <p:txBody>
          <a:bodyPr anchor="ctr">
            <a:normAutofit/>
          </a:bodyPr>
          <a:lstStyle/>
          <a:p>
            <a:r>
              <a:rPr lang="en-US"/>
              <a:t>HTTP</a:t>
            </a:r>
          </a:p>
          <a:p>
            <a:pPr lvl="1"/>
            <a:r>
              <a:rPr lang="en-US"/>
              <a:t>GET</a:t>
            </a:r>
          </a:p>
          <a:p>
            <a:pPr lvl="1"/>
            <a:r>
              <a:rPr lang="en-US"/>
              <a:t>POST</a:t>
            </a:r>
          </a:p>
          <a:p>
            <a:pPr lvl="1"/>
            <a:r>
              <a:rPr lang="en-US"/>
              <a:t>PUT</a:t>
            </a:r>
          </a:p>
          <a:p>
            <a:pPr lvl="1"/>
            <a:r>
              <a:rPr lang="en-US"/>
              <a:t>DELETE</a:t>
            </a:r>
            <a:endParaRPr lang="en-US" dirty="0"/>
          </a:p>
        </p:txBody>
      </p:sp>
    </p:spTree>
    <p:extLst>
      <p:ext uri="{BB962C8B-B14F-4D97-AF65-F5344CB8AC3E}">
        <p14:creationId xmlns:p14="http://schemas.microsoft.com/office/powerpoint/2010/main" val="180660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A9B09-5002-4072-2245-008EFB3DBEA4}"/>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HTTP GET Header</a:t>
            </a:r>
          </a:p>
        </p:txBody>
      </p:sp>
      <p:pic>
        <p:nvPicPr>
          <p:cNvPr id="5" name="Content Placeholder 4" descr="Text&#10;&#10;Description automatically generated">
            <a:extLst>
              <a:ext uri="{FF2B5EF4-FFF2-40B4-BE49-F238E27FC236}">
                <a16:creationId xmlns:a16="http://schemas.microsoft.com/office/drawing/2014/main" id="{84671443-2680-DA6E-F177-D84F2B66BF71}"/>
              </a:ext>
            </a:extLst>
          </p:cNvPr>
          <p:cNvPicPr>
            <a:picLocks noGrp="1" noChangeAspect="1"/>
          </p:cNvPicPr>
          <p:nvPr>
            <p:ph idx="4294967295"/>
          </p:nvPr>
        </p:nvPicPr>
        <p:blipFill>
          <a:blip r:embed="rId2"/>
          <a:stretch>
            <a:fillRect/>
          </a:stretch>
        </p:blipFill>
        <p:spPr>
          <a:xfrm>
            <a:off x="2153143" y="640078"/>
            <a:ext cx="7885713" cy="3301307"/>
          </a:xfrm>
          <a:prstGeom prst="rect">
            <a:avLst/>
          </a:prstGeom>
        </p:spPr>
      </p:pic>
    </p:spTree>
    <p:extLst>
      <p:ext uri="{BB962C8B-B14F-4D97-AF65-F5344CB8AC3E}">
        <p14:creationId xmlns:p14="http://schemas.microsoft.com/office/powerpoint/2010/main" val="3697047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50114-62A8-59B5-B6B1-EBE576F3AB08}"/>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HTTP POST Header</a:t>
            </a:r>
          </a:p>
        </p:txBody>
      </p:sp>
      <p:pic>
        <p:nvPicPr>
          <p:cNvPr id="4" name="Picture 3" descr="Text, letter&#10;&#10;Description automatically generated">
            <a:extLst>
              <a:ext uri="{FF2B5EF4-FFF2-40B4-BE49-F238E27FC236}">
                <a16:creationId xmlns:a16="http://schemas.microsoft.com/office/drawing/2014/main" id="{CE7776E4-5CA9-56DD-7084-87A6DFE122AE}"/>
              </a:ext>
            </a:extLst>
          </p:cNvPr>
          <p:cNvPicPr>
            <a:picLocks noChangeAspect="1"/>
          </p:cNvPicPr>
          <p:nvPr/>
        </p:nvPicPr>
        <p:blipFill rotWithShape="1">
          <a:blip r:embed="rId2"/>
          <a:srcRect l="514" r="15376" b="3"/>
          <a:stretch/>
        </p:blipFill>
        <p:spPr>
          <a:xfrm>
            <a:off x="3702195" y="640078"/>
            <a:ext cx="4787609" cy="3301307"/>
          </a:xfrm>
          <a:prstGeom prst="rect">
            <a:avLst/>
          </a:prstGeom>
        </p:spPr>
      </p:pic>
    </p:spTree>
    <p:extLst>
      <p:ext uri="{BB962C8B-B14F-4D97-AF65-F5344CB8AC3E}">
        <p14:creationId xmlns:p14="http://schemas.microsoft.com/office/powerpoint/2010/main" val="1442831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04BA-EB83-D80E-3C87-76326E256305}"/>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a:solidFill>
                  <a:schemeClr val="tx1"/>
                </a:solidFill>
                <a:latin typeface="+mj-lt"/>
                <a:ea typeface="+mj-ea"/>
                <a:cs typeface="+mj-cs"/>
              </a:rPr>
              <a:t>Weather API Documentation</a:t>
            </a:r>
          </a:p>
        </p:txBody>
      </p:sp>
      <p:sp>
        <p:nvSpPr>
          <p:cNvPr id="3" name="Content Placeholder 2">
            <a:extLst>
              <a:ext uri="{FF2B5EF4-FFF2-40B4-BE49-F238E27FC236}">
                <a16:creationId xmlns:a16="http://schemas.microsoft.com/office/drawing/2014/main" id="{9C8D87AB-82A6-389E-B548-03168208847E}"/>
              </a:ext>
            </a:extLst>
          </p:cNvPr>
          <p:cNvSpPr>
            <a:spLocks noGrp="1"/>
          </p:cNvSpPr>
          <p:nvPr>
            <p:ph idx="1"/>
          </p:nvPr>
        </p:nvSpPr>
        <p:spPr>
          <a:xfrm>
            <a:off x="2695194" y="4483290"/>
            <a:ext cx="6801612" cy="1329208"/>
          </a:xfrm>
        </p:spPr>
        <p:txBody>
          <a:bodyPr vert="horz" lIns="91440" tIns="45720" rIns="91440" bIns="45720" rtlCol="0">
            <a:normAutofit/>
          </a:bodyPr>
          <a:lstStyle/>
          <a:p>
            <a:pPr marL="0" indent="0" algn="ctr">
              <a:buNone/>
            </a:pPr>
            <a:r>
              <a:rPr lang="en-US" sz="2000">
                <a:solidFill>
                  <a:schemeClr val="tx1">
                    <a:lumMod val="75000"/>
                    <a:lumOff val="25000"/>
                  </a:schemeClr>
                </a:solidFill>
                <a:effectLst>
                  <a:outerShdw blurRad="38100" dist="38100" dir="2700000" algn="tl">
                    <a:srgbClr val="000000">
                      <a:alpha val="43137"/>
                    </a:srgbClr>
                  </a:outerShdw>
                </a:effectLst>
              </a:rPr>
              <a:t>https://rapidapi.com/weatherapi/api/weatherapi-com</a:t>
            </a:r>
          </a:p>
        </p:txBody>
      </p:sp>
    </p:spTree>
    <p:extLst>
      <p:ext uri="{BB962C8B-B14F-4D97-AF65-F5344CB8AC3E}">
        <p14:creationId xmlns:p14="http://schemas.microsoft.com/office/powerpoint/2010/main" val="54357793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5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C9F2630B-6A70-6167-F37D-97831177EA64}"/>
              </a:ext>
            </a:extLst>
          </p:cNvPr>
          <p:cNvPicPr>
            <a:picLocks noChangeAspect="1"/>
          </p:cNvPicPr>
          <p:nvPr/>
        </p:nvPicPr>
        <p:blipFill>
          <a:blip r:embed="rId3"/>
          <a:stretch>
            <a:fillRect/>
          </a:stretch>
        </p:blipFill>
        <p:spPr>
          <a:xfrm>
            <a:off x="3491877" y="1124712"/>
            <a:ext cx="5208246" cy="4608576"/>
          </a:xfrm>
          <a:prstGeom prst="rect">
            <a:avLst/>
          </a:prstGeom>
        </p:spPr>
      </p:pic>
    </p:spTree>
    <p:extLst>
      <p:ext uri="{BB962C8B-B14F-4D97-AF65-F5344CB8AC3E}">
        <p14:creationId xmlns:p14="http://schemas.microsoft.com/office/powerpoint/2010/main" val="272553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1F2F6-A693-9D54-BA57-AE9AD5A95DB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Working With APIs</a:t>
            </a:r>
          </a:p>
        </p:txBody>
      </p:sp>
      <p:sp>
        <p:nvSpPr>
          <p:cNvPr id="15" name="Content Placeholder 2">
            <a:extLst>
              <a:ext uri="{FF2B5EF4-FFF2-40B4-BE49-F238E27FC236}">
                <a16:creationId xmlns:a16="http://schemas.microsoft.com/office/drawing/2014/main" id="{1B0FBA20-173E-918B-0F30-1692E7BC9EB0}"/>
              </a:ext>
            </a:extLst>
          </p:cNvPr>
          <p:cNvSpPr>
            <a:spLocks noGrp="1"/>
          </p:cNvSpPr>
          <p:nvPr>
            <p:ph idx="1"/>
          </p:nvPr>
        </p:nvSpPr>
        <p:spPr>
          <a:xfrm>
            <a:off x="5591695" y="1402080"/>
            <a:ext cx="5320696" cy="4053840"/>
          </a:xfrm>
        </p:spPr>
        <p:txBody>
          <a:bodyPr anchor="ctr">
            <a:normAutofit/>
          </a:bodyPr>
          <a:lstStyle/>
          <a:p>
            <a:r>
              <a:rPr lang="en-US"/>
              <a:t>Can be programmed</a:t>
            </a:r>
          </a:p>
          <a:p>
            <a:r>
              <a:rPr lang="en-US"/>
              <a:t>Can be used in a raw request</a:t>
            </a:r>
          </a:p>
          <a:p>
            <a:pPr lvl="1"/>
            <a:endParaRPr lang="en-US"/>
          </a:p>
        </p:txBody>
      </p:sp>
    </p:spTree>
    <p:extLst>
      <p:ext uri="{BB962C8B-B14F-4D97-AF65-F5344CB8AC3E}">
        <p14:creationId xmlns:p14="http://schemas.microsoft.com/office/powerpoint/2010/main" val="2202859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70F45-D4EE-FBE4-E7B3-3459FCC52CFC}"/>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sz="2600"/>
              <a:t>Programming Mobile Apps w/APIs</a:t>
            </a:r>
          </a:p>
        </p:txBody>
      </p:sp>
      <p:sp useBgFill="1">
        <p:nvSpPr>
          <p:cNvPr id="11" name="Rectangle 10">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0D26D74-E51F-9441-48F3-F62AEA848AFC}"/>
              </a:ext>
            </a:extLst>
          </p:cNvPr>
          <p:cNvGraphicFramePr>
            <a:graphicFrameLocks noGrp="1"/>
          </p:cNvGraphicFramePr>
          <p:nvPr>
            <p:ph idx="1"/>
            <p:extLst>
              <p:ext uri="{D42A27DB-BD31-4B8C-83A1-F6EECF244321}">
                <p14:modId xmlns:p14="http://schemas.microsoft.com/office/powerpoint/2010/main" val="2874732775"/>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208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118E90-A8D1-41A8-B29B-06A3554D9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36956-D458-3C7F-DF4D-2B9269281AC3}"/>
              </a:ext>
            </a:extLst>
          </p:cNvPr>
          <p:cNvSpPr>
            <a:spLocks noGrp="1"/>
          </p:cNvSpPr>
          <p:nvPr>
            <p:ph type="title" idx="4294967295"/>
          </p:nvPr>
        </p:nvSpPr>
        <p:spPr>
          <a:xfrm>
            <a:off x="1600200" y="4269282"/>
            <a:ext cx="8991600" cy="1264762"/>
          </a:xfrm>
        </p:spPr>
        <p:txBody>
          <a:bodyPr vert="horz" lIns="274320" tIns="182880" rIns="274320" bIns="182880" rtlCol="0" anchor="ctr" anchorCtr="1">
            <a:normAutofit/>
          </a:bodyPr>
          <a:lstStyle/>
          <a:p>
            <a:r>
              <a:rPr lang="en-US" sz="3200"/>
              <a:t>Mobile Device API Example</a:t>
            </a:r>
          </a:p>
        </p:txBody>
      </p:sp>
      <p:sp>
        <p:nvSpPr>
          <p:cNvPr id="12" name="Rectangle 11">
            <a:extLst>
              <a:ext uri="{FF2B5EF4-FFF2-40B4-BE49-F238E27FC236}">
                <a16:creationId xmlns:a16="http://schemas.microsoft.com/office/drawing/2014/main" id="{23737A38-06E9-444D-9349-4EA8F3A8C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0320" y="640555"/>
            <a:ext cx="707136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19FCCB8-5A8A-43BA-B60E-759FC80FF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6436" y="806112"/>
            <a:ext cx="6739128" cy="2980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E8E5BF4E-3B88-AC0C-23FA-E114501A1BE1}"/>
              </a:ext>
            </a:extLst>
          </p:cNvPr>
          <p:cNvPicPr>
            <a:picLocks noChangeAspect="1"/>
          </p:cNvPicPr>
          <p:nvPr/>
        </p:nvPicPr>
        <p:blipFill>
          <a:blip r:embed="rId2"/>
          <a:stretch>
            <a:fillRect/>
          </a:stretch>
        </p:blipFill>
        <p:spPr>
          <a:xfrm>
            <a:off x="2891028" y="1887950"/>
            <a:ext cx="6409944" cy="817268"/>
          </a:xfrm>
          <a:prstGeom prst="rect">
            <a:avLst/>
          </a:prstGeom>
        </p:spPr>
      </p:pic>
    </p:spTree>
    <p:extLst>
      <p:ext uri="{BB962C8B-B14F-4D97-AF65-F5344CB8AC3E}">
        <p14:creationId xmlns:p14="http://schemas.microsoft.com/office/powerpoint/2010/main" val="1298378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118E90-A8D1-41A8-B29B-06A3554D9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10 minute break</a:t>
            </a:r>
          </a:p>
        </p:txBody>
      </p:sp>
      <p:sp>
        <p:nvSpPr>
          <p:cNvPr id="11" name="Rectangle 10">
            <a:extLst>
              <a:ext uri="{FF2B5EF4-FFF2-40B4-BE49-F238E27FC236}">
                <a16:creationId xmlns:a16="http://schemas.microsoft.com/office/drawing/2014/main" id="{23737A38-06E9-444D-9349-4EA8F3A8C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0320" y="640555"/>
            <a:ext cx="707136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19FCCB8-5A8A-43BA-B60E-759FC80FF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6436" y="806112"/>
            <a:ext cx="6739128" cy="2980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2"/>
          <a:srcRect l="20858" r="5" b="-2"/>
          <a:stretch/>
        </p:blipFill>
        <p:spPr>
          <a:xfrm>
            <a:off x="4638721" y="970704"/>
            <a:ext cx="2914558" cy="2651760"/>
          </a:xfrm>
          <a:prstGeom prst="rect">
            <a:avLst/>
          </a:prstGeom>
        </p:spPr>
      </p:pic>
    </p:spTree>
    <p:extLst>
      <p:ext uri="{BB962C8B-B14F-4D97-AF65-F5344CB8AC3E}">
        <p14:creationId xmlns:p14="http://schemas.microsoft.com/office/powerpoint/2010/main" val="2192553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D4FBC-E1A0-E8C6-7725-0B7F3F68E766}"/>
              </a:ext>
            </a:extLst>
          </p:cNvPr>
          <p:cNvPicPr>
            <a:picLocks noChangeAspect="1"/>
          </p:cNvPicPr>
          <p:nvPr/>
        </p:nvPicPr>
        <p:blipFill rotWithShape="1">
          <a:blip r:embed="rId2"/>
          <a:srcRect t="4846" b="28488"/>
          <a:stretch/>
        </p:blipFill>
        <p:spPr>
          <a:xfrm>
            <a:off x="20" y="10"/>
            <a:ext cx="12191980" cy="4571990"/>
          </a:xfrm>
          <a:prstGeom prst="rect">
            <a:avLst/>
          </a:prstGeom>
        </p:spPr>
      </p:pic>
      <p:sp>
        <p:nvSpPr>
          <p:cNvPr id="2" name="Title 1">
            <a:extLst>
              <a:ext uri="{FF2B5EF4-FFF2-40B4-BE49-F238E27FC236}">
                <a16:creationId xmlns:a16="http://schemas.microsoft.com/office/drawing/2014/main" id="{9699BB10-D953-4E3C-098C-14C06B316910}"/>
              </a:ext>
            </a:extLst>
          </p:cNvPr>
          <p:cNvSpPr>
            <a:spLocks noGrp="1"/>
          </p:cNvSpPr>
          <p:nvPr>
            <p:ph type="title"/>
          </p:nvPr>
        </p:nvSpPr>
        <p:spPr>
          <a:xfrm>
            <a:off x="1600200" y="3753529"/>
            <a:ext cx="8991600" cy="1645759"/>
          </a:xfrm>
        </p:spPr>
        <p:txBody>
          <a:bodyPr vert="horz" lIns="274320" tIns="182880" rIns="274320" bIns="182880" rtlCol="0" anchor="ctr" anchorCtr="1">
            <a:normAutofit/>
          </a:bodyPr>
          <a:lstStyle/>
          <a:p>
            <a:r>
              <a:rPr lang="en-US" sz="3800"/>
              <a:t>Securing APIs</a:t>
            </a:r>
          </a:p>
        </p:txBody>
      </p:sp>
    </p:spTree>
    <p:extLst>
      <p:ext uri="{BB962C8B-B14F-4D97-AF65-F5344CB8AC3E}">
        <p14:creationId xmlns:p14="http://schemas.microsoft.com/office/powerpoint/2010/main" val="199611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rtificial hands reaching out">
            <a:extLst>
              <a:ext uri="{FF2B5EF4-FFF2-40B4-BE49-F238E27FC236}">
                <a16:creationId xmlns:a16="http://schemas.microsoft.com/office/drawing/2014/main" id="{A36DAEF4-EF4A-C27F-3284-4E759BC5356C}"/>
              </a:ext>
            </a:extLst>
          </p:cNvPr>
          <p:cNvPicPr>
            <a:picLocks noChangeAspect="1"/>
          </p:cNvPicPr>
          <p:nvPr/>
        </p:nvPicPr>
        <p:blipFill rotWithShape="1">
          <a:blip r:embed="rId3"/>
          <a:srcRect t="9020"/>
          <a:stretch/>
        </p:blipFill>
        <p:spPr>
          <a:xfrm>
            <a:off x="20" y="10"/>
            <a:ext cx="12191980" cy="4242806"/>
          </a:xfrm>
          <a:prstGeom prst="rect">
            <a:avLst/>
          </a:prstGeom>
        </p:spPr>
      </p:pic>
      <p:sp>
        <p:nvSpPr>
          <p:cNvPr id="2" name="Title 1">
            <a:extLst>
              <a:ext uri="{FF2B5EF4-FFF2-40B4-BE49-F238E27FC236}">
                <a16:creationId xmlns:a16="http://schemas.microsoft.com/office/drawing/2014/main" id="{7BA65D50-21B2-383A-4CD7-1511012E5F1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Manual vs. automation</a:t>
            </a:r>
          </a:p>
        </p:txBody>
      </p:sp>
    </p:spTree>
    <p:extLst>
      <p:ext uri="{BB962C8B-B14F-4D97-AF65-F5344CB8AC3E}">
        <p14:creationId xmlns:p14="http://schemas.microsoft.com/office/powerpoint/2010/main" val="162593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E76257A-7C2C-3845-BE06-06A844160DD3}"/>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SAML vs. Oauth</a:t>
            </a:r>
          </a:p>
        </p:txBody>
      </p:sp>
      <p:graphicFrame>
        <p:nvGraphicFramePr>
          <p:cNvPr id="7" name="Content Placeholder 4">
            <a:extLst>
              <a:ext uri="{FF2B5EF4-FFF2-40B4-BE49-F238E27FC236}">
                <a16:creationId xmlns:a16="http://schemas.microsoft.com/office/drawing/2014/main" id="{09AEB0C9-9C9F-8C5C-E976-35900154FFBD}"/>
              </a:ext>
            </a:extLst>
          </p:cNvPr>
          <p:cNvGraphicFramePr>
            <a:graphicFrameLocks noGrp="1"/>
          </p:cNvGraphicFramePr>
          <p:nvPr>
            <p:ph idx="1"/>
            <p:extLst>
              <p:ext uri="{D42A27DB-BD31-4B8C-83A1-F6EECF244321}">
                <p14:modId xmlns:p14="http://schemas.microsoft.com/office/powerpoint/2010/main" val="8691802"/>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9374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F4D03-BD03-DAC4-BD45-155F165873FF}"/>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a:t>What is Oauth?</a:t>
            </a:r>
          </a:p>
        </p:txBody>
      </p:sp>
      <p:pic>
        <p:nvPicPr>
          <p:cNvPr id="6" name="Picture 5" descr="Logo&#10;&#10;Description automatically generated">
            <a:extLst>
              <a:ext uri="{FF2B5EF4-FFF2-40B4-BE49-F238E27FC236}">
                <a16:creationId xmlns:a16="http://schemas.microsoft.com/office/drawing/2014/main" id="{E5274FD0-050A-DF16-2A61-FC89CDDB5226}"/>
              </a:ext>
            </a:extLst>
          </p:cNvPr>
          <p:cNvPicPr>
            <a:picLocks noChangeAspect="1"/>
          </p:cNvPicPr>
          <p:nvPr/>
        </p:nvPicPr>
        <p:blipFill rotWithShape="1">
          <a:blip r:embed="rId3"/>
          <a:srcRect t="1039" r="-3" b="8204"/>
          <a:stretch/>
        </p:blipFill>
        <p:spPr>
          <a:xfrm>
            <a:off x="4654297" y="10"/>
            <a:ext cx="7537704" cy="6857990"/>
          </a:xfrm>
          <a:prstGeom prst="rect">
            <a:avLst/>
          </a:prstGeom>
        </p:spPr>
      </p:pic>
    </p:spTree>
    <p:extLst>
      <p:ext uri="{BB962C8B-B14F-4D97-AF65-F5344CB8AC3E}">
        <p14:creationId xmlns:p14="http://schemas.microsoft.com/office/powerpoint/2010/main" val="2559449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CBD1586-A54C-2F5E-655F-1A2FDD090266}"/>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a:t>Oauth	</a:t>
            </a:r>
            <a:endParaRPr lang="en-US" dirty="0"/>
          </a:p>
        </p:txBody>
      </p:sp>
      <p:sp useBgFill="1">
        <p:nvSpPr>
          <p:cNvPr id="14" name="Rectangle 12">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4742C1ED-2E3F-9CBF-B4FD-E2E0A6ABB2C0}"/>
              </a:ext>
            </a:extLst>
          </p:cNvPr>
          <p:cNvGraphicFramePr>
            <a:graphicFrameLocks noGrp="1"/>
          </p:cNvGraphicFramePr>
          <p:nvPr>
            <p:ph idx="1"/>
            <p:extLst>
              <p:ext uri="{D42A27DB-BD31-4B8C-83A1-F6EECF244321}">
                <p14:modId xmlns:p14="http://schemas.microsoft.com/office/powerpoint/2010/main" val="3989506667"/>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8856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AB30D-4E16-2D45-A6BF-9FF8002DAD8A}"/>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API Key</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CD411802-6C10-63B2-4CCC-4C31FCB7B6BA}"/>
              </a:ext>
            </a:extLst>
          </p:cNvPr>
          <p:cNvPicPr>
            <a:picLocks noGrp="1" noChangeAspect="1"/>
          </p:cNvPicPr>
          <p:nvPr>
            <p:ph idx="4294967295"/>
          </p:nvPr>
        </p:nvPicPr>
        <p:blipFill>
          <a:blip r:embed="rId3"/>
          <a:stretch>
            <a:fillRect/>
          </a:stretch>
        </p:blipFill>
        <p:spPr>
          <a:xfrm>
            <a:off x="2859424" y="640078"/>
            <a:ext cx="6473152" cy="3301307"/>
          </a:xfrm>
          <a:prstGeom prst="rect">
            <a:avLst/>
          </a:prstGeom>
        </p:spPr>
      </p:pic>
    </p:spTree>
    <p:extLst>
      <p:ext uri="{BB962C8B-B14F-4D97-AF65-F5344CB8AC3E}">
        <p14:creationId xmlns:p14="http://schemas.microsoft.com/office/powerpoint/2010/main" val="2572114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and holding keys">
            <a:extLst>
              <a:ext uri="{FF2B5EF4-FFF2-40B4-BE49-F238E27FC236}">
                <a16:creationId xmlns:a16="http://schemas.microsoft.com/office/drawing/2014/main" id="{E65D158D-924C-42EB-BD0B-55270F126CEB}"/>
              </a:ext>
            </a:extLst>
          </p:cNvPr>
          <p:cNvPicPr>
            <a:picLocks noChangeAspect="1"/>
          </p:cNvPicPr>
          <p:nvPr/>
        </p:nvPicPr>
        <p:blipFill rotWithShape="1">
          <a:blip r:embed="rId2">
            <a:alphaModFix amt="40000"/>
          </a:blip>
          <a:srcRect t="13224" b="2506"/>
          <a:stretch/>
        </p:blipFill>
        <p:spPr>
          <a:xfrm>
            <a:off x="1" y="10"/>
            <a:ext cx="12192000" cy="6857990"/>
          </a:xfrm>
          <a:prstGeom prst="rect">
            <a:avLst/>
          </a:prstGeom>
        </p:spPr>
      </p:pic>
      <p:sp>
        <p:nvSpPr>
          <p:cNvPr id="2" name="Title 1">
            <a:extLst>
              <a:ext uri="{FF2B5EF4-FFF2-40B4-BE49-F238E27FC236}">
                <a16:creationId xmlns:a16="http://schemas.microsoft.com/office/drawing/2014/main" id="{F0D38242-DC86-3A6E-B3B7-D1C3C0AFE94F}"/>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a:solidFill>
                  <a:schemeClr val="tx1"/>
                </a:solidFill>
              </a:rPr>
              <a:t>Why Do We Need API Keys?</a:t>
            </a:r>
          </a:p>
        </p:txBody>
      </p:sp>
      <p:sp>
        <p:nvSpPr>
          <p:cNvPr id="3" name="Content Placeholder 2">
            <a:extLst>
              <a:ext uri="{FF2B5EF4-FFF2-40B4-BE49-F238E27FC236}">
                <a16:creationId xmlns:a16="http://schemas.microsoft.com/office/drawing/2014/main" id="{8FE505C2-50F6-30DB-CFB3-01D0D325516F}"/>
              </a:ext>
            </a:extLst>
          </p:cNvPr>
          <p:cNvSpPr>
            <a:spLocks noGrp="1"/>
          </p:cNvSpPr>
          <p:nvPr>
            <p:ph idx="1"/>
          </p:nvPr>
        </p:nvSpPr>
        <p:spPr>
          <a:xfrm>
            <a:off x="2231136" y="2638044"/>
            <a:ext cx="7729728" cy="3101983"/>
          </a:xfrm>
        </p:spPr>
        <p:txBody>
          <a:bodyPr>
            <a:normAutofit/>
          </a:bodyPr>
          <a:lstStyle/>
          <a:p>
            <a:pPr>
              <a:buClr>
                <a:srgbClr val="DBB475"/>
              </a:buClr>
            </a:pPr>
            <a:r>
              <a:rPr lang="en-US"/>
              <a:t>Account verification</a:t>
            </a:r>
          </a:p>
          <a:p>
            <a:pPr lvl="1">
              <a:buClr>
                <a:srgbClr val="DBB475"/>
              </a:buClr>
            </a:pPr>
            <a:r>
              <a:rPr lang="en-US"/>
              <a:t>Who is requesting what information?</a:t>
            </a:r>
          </a:p>
          <a:p>
            <a:pPr>
              <a:buClr>
                <a:srgbClr val="DBB475"/>
              </a:buClr>
            </a:pPr>
            <a:r>
              <a:rPr lang="en-US"/>
              <a:t>Rate limiting</a:t>
            </a:r>
          </a:p>
          <a:p>
            <a:pPr lvl="1">
              <a:buClr>
                <a:srgbClr val="DBB475"/>
              </a:buClr>
            </a:pPr>
            <a:r>
              <a:rPr lang="en-US"/>
              <a:t>Avoid denial of service</a:t>
            </a:r>
          </a:p>
          <a:p>
            <a:pPr>
              <a:buClr>
                <a:srgbClr val="DBB475"/>
              </a:buClr>
            </a:pPr>
            <a:r>
              <a:rPr lang="en-US"/>
              <a:t>Permissions</a:t>
            </a:r>
          </a:p>
          <a:p>
            <a:pPr lvl="1">
              <a:buClr>
                <a:srgbClr val="DBB475"/>
              </a:buClr>
            </a:pPr>
            <a:r>
              <a:rPr lang="en-US"/>
              <a:t>What do we want to allow certain people to see?</a:t>
            </a:r>
          </a:p>
        </p:txBody>
      </p:sp>
    </p:spTree>
    <p:extLst>
      <p:ext uri="{BB962C8B-B14F-4D97-AF65-F5344CB8AC3E}">
        <p14:creationId xmlns:p14="http://schemas.microsoft.com/office/powerpoint/2010/main" val="4071440447"/>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1AA53-CB3A-8EF2-7C9D-70B19BF8F561}"/>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800">
                <a:solidFill>
                  <a:schemeClr val="bg1"/>
                </a:solidFill>
              </a:rPr>
              <a:t>How does OAuth work?</a:t>
            </a:r>
          </a:p>
        </p:txBody>
      </p:sp>
      <p:pic>
        <p:nvPicPr>
          <p:cNvPr id="3" name="Picture 2" descr="Diagram&#10;&#10;Description automatically generated with low confidence">
            <a:extLst>
              <a:ext uri="{FF2B5EF4-FFF2-40B4-BE49-F238E27FC236}">
                <a16:creationId xmlns:a16="http://schemas.microsoft.com/office/drawing/2014/main" id="{5D5F0843-A33F-DC5E-B0B4-E94D73EFBE9F}"/>
              </a:ext>
            </a:extLst>
          </p:cNvPr>
          <p:cNvPicPr>
            <a:picLocks noChangeAspect="1"/>
          </p:cNvPicPr>
          <p:nvPr/>
        </p:nvPicPr>
        <p:blipFill>
          <a:blip r:embed="rId2"/>
          <a:stretch>
            <a:fillRect/>
          </a:stretch>
        </p:blipFill>
        <p:spPr>
          <a:xfrm>
            <a:off x="5297763" y="1473336"/>
            <a:ext cx="6250769" cy="3750461"/>
          </a:xfrm>
          <a:prstGeom prst="rect">
            <a:avLst/>
          </a:prstGeom>
        </p:spPr>
      </p:pic>
    </p:spTree>
    <p:extLst>
      <p:ext uri="{BB962C8B-B14F-4D97-AF65-F5344CB8AC3E}">
        <p14:creationId xmlns:p14="http://schemas.microsoft.com/office/powerpoint/2010/main" val="2437315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Let’s Make A Github Account</a:t>
            </a:r>
          </a:p>
        </p:txBody>
      </p: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591695" y="1402080"/>
            <a:ext cx="5320696" cy="4053840"/>
          </a:xfrm>
        </p:spPr>
        <p:txBody>
          <a:bodyPr anchor="ctr">
            <a:normAutofit/>
          </a:bodyPr>
          <a:lstStyle/>
          <a:p>
            <a:r>
              <a:rPr lang="en-US" dirty="0">
                <a:hlinkClick r:id="rId2"/>
              </a:rPr>
              <a:t>https://github.com</a:t>
            </a:r>
            <a:endParaRPr lang="en-US" dirty="0"/>
          </a:p>
          <a:p>
            <a:pPr marL="36900" indent="0">
              <a:buNone/>
            </a:pPr>
            <a:endParaRPr lang="en-US" dirty="0"/>
          </a:p>
        </p:txBody>
      </p:sp>
    </p:spTree>
    <p:extLst>
      <p:ext uri="{BB962C8B-B14F-4D97-AF65-F5344CB8AC3E}">
        <p14:creationId xmlns:p14="http://schemas.microsoft.com/office/powerpoint/2010/main" val="106558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D2880CF1-7F8F-6E6C-9424-3D58583655A9}"/>
              </a:ext>
            </a:extLst>
          </p:cNvPr>
          <p:cNvPicPr>
            <a:picLocks noChangeAspect="1"/>
          </p:cNvPicPr>
          <p:nvPr/>
        </p:nvPicPr>
        <p:blipFill rotWithShape="1">
          <a:blip r:embed="rId3"/>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Software Development Life Cycle</a:t>
            </a:r>
          </a:p>
        </p:txBody>
      </p:sp>
    </p:spTree>
    <p:extLst>
      <p:ext uri="{BB962C8B-B14F-4D97-AF65-F5344CB8AC3E}">
        <p14:creationId xmlns:p14="http://schemas.microsoft.com/office/powerpoint/2010/main" val="2213368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1900">
                <a:solidFill>
                  <a:schemeClr val="tx1"/>
                </a:solidFill>
              </a:rPr>
              <a:t>What is the Software Development Life Cycle?</a:t>
            </a:r>
          </a:p>
        </p:txBody>
      </p:sp>
      <p:sp>
        <p:nvSpPr>
          <p:cNvPr id="14"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a:xfrm>
            <a:off x="6049182" y="802638"/>
            <a:ext cx="5408696" cy="5252722"/>
          </a:xfrm>
        </p:spPr>
        <p:txBody>
          <a:bodyPr anchor="ctr">
            <a:normAutofit/>
          </a:bodyPr>
          <a:lstStyle/>
          <a:p>
            <a:r>
              <a:rPr lang="en-US">
                <a:solidFill>
                  <a:schemeClr val="bg1"/>
                </a:solidFill>
              </a:rPr>
              <a:t>The SDLC helps us organize the process of building software</a:t>
            </a:r>
          </a:p>
          <a:p>
            <a:r>
              <a:rPr lang="en-US">
                <a:solidFill>
                  <a:schemeClr val="bg1"/>
                </a:solidFill>
              </a:rPr>
              <a:t>Includes steps for building, revising, and deploying software</a:t>
            </a:r>
          </a:p>
          <a:p>
            <a:r>
              <a:rPr lang="en-US">
                <a:solidFill>
                  <a:schemeClr val="bg1"/>
                </a:solidFill>
              </a:rPr>
              <a:t>Includes roles associated with each step along the building process</a:t>
            </a:r>
          </a:p>
        </p:txBody>
      </p:sp>
    </p:spTree>
    <p:extLst>
      <p:ext uri="{BB962C8B-B14F-4D97-AF65-F5344CB8AC3E}">
        <p14:creationId xmlns:p14="http://schemas.microsoft.com/office/powerpoint/2010/main" val="2158119916"/>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Why Do We Need An SDLC?</a:t>
            </a:r>
          </a:p>
        </p:txBody>
      </p:sp>
      <p:sp>
        <p:nvSpPr>
          <p:cNvPr id="4" name="Rectangle 6">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Rectangle 8">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0341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D65E4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pidsave.com_skillfully_cutting_this_watermelons_peel_off-r08t6s758a591" descr="A person in a mask and gloves cutting a watermelon&#10;&#10;Description automatically generated with medium confidence">
            <a:hlinkClick r:id="" action="ppaction://media"/>
            <a:extLst>
              <a:ext uri="{FF2B5EF4-FFF2-40B4-BE49-F238E27FC236}">
                <a16:creationId xmlns:a16="http://schemas.microsoft.com/office/drawing/2014/main" id="{4CF4BFD4-5EA3-24DF-1201-CDCC09332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735" y="1288923"/>
            <a:ext cx="2314529" cy="4133088"/>
          </a:xfrm>
          <a:prstGeom prst="rect">
            <a:avLst/>
          </a:prstGeom>
        </p:spPr>
      </p:pic>
    </p:spTree>
    <p:extLst>
      <p:ext uri="{BB962C8B-B14F-4D97-AF65-F5344CB8AC3E}">
        <p14:creationId xmlns:p14="http://schemas.microsoft.com/office/powerpoint/2010/main" val="15545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2">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green&#10;&#10;Description automatically generated">
            <a:extLst>
              <a:ext uri="{FF2B5EF4-FFF2-40B4-BE49-F238E27FC236}">
                <a16:creationId xmlns:a16="http://schemas.microsoft.com/office/drawing/2014/main" id="{0C39C174-8693-4C6E-AC30-1A6821539E78}"/>
              </a:ext>
            </a:extLst>
          </p:cNvPr>
          <p:cNvPicPr>
            <a:picLocks noChangeAspect="1"/>
          </p:cNvPicPr>
          <p:nvPr/>
        </p:nvPicPr>
        <p:blipFill>
          <a:blip r:embed="rId2"/>
          <a:stretch>
            <a:fillRect/>
          </a:stretch>
        </p:blipFill>
        <p:spPr>
          <a:xfrm>
            <a:off x="3981450" y="2238375"/>
            <a:ext cx="4229100" cy="2381250"/>
          </a:xfrm>
          <a:prstGeom prst="rect">
            <a:avLst/>
          </a:prstGeom>
        </p:spPr>
      </p:pic>
    </p:spTree>
    <p:extLst>
      <p:ext uri="{BB962C8B-B14F-4D97-AF65-F5344CB8AC3E}">
        <p14:creationId xmlns:p14="http://schemas.microsoft.com/office/powerpoint/2010/main" val="251480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547</TotalTime>
  <Words>1472</Words>
  <Application>Microsoft Office PowerPoint</Application>
  <PresentationFormat>Widescreen</PresentationFormat>
  <Paragraphs>180</Paragraphs>
  <Slides>64</Slides>
  <Notes>25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Gill Sans MT</vt:lpstr>
      <vt:lpstr>Parcel</vt:lpstr>
      <vt:lpstr>Introduction to Software Business Product management</vt:lpstr>
      <vt:lpstr>Day 1 recap</vt:lpstr>
      <vt:lpstr>Question or clarifications?</vt:lpstr>
      <vt:lpstr>What is programming?</vt:lpstr>
      <vt:lpstr>Manual vs. automation</vt:lpstr>
      <vt:lpstr>PowerPoint Presentation</vt:lpstr>
      <vt:lpstr>PowerPoint Presentation</vt:lpstr>
      <vt:lpstr>Process flowchart</vt:lpstr>
      <vt:lpstr>“Pseudo”code</vt:lpstr>
      <vt:lpstr>Pseudocode example</vt:lpstr>
      <vt:lpstr>Loops</vt:lpstr>
      <vt:lpstr>If/Then loops</vt:lpstr>
      <vt:lpstr>For loops</vt:lpstr>
      <vt:lpstr>While loops</vt:lpstr>
      <vt:lpstr>Nested Loops</vt:lpstr>
      <vt:lpstr>Case statements</vt:lpstr>
      <vt:lpstr>How Does an App get made?</vt:lpstr>
      <vt:lpstr>Modern software development concepts</vt:lpstr>
      <vt:lpstr>Why would we make an app?</vt:lpstr>
      <vt:lpstr>How do we build a quality app?</vt:lpstr>
      <vt:lpstr>What is the problem?</vt:lpstr>
      <vt:lpstr>syntheszing a solution</vt:lpstr>
      <vt:lpstr>Generating requirements</vt:lpstr>
      <vt:lpstr>Who makes software?</vt:lpstr>
      <vt:lpstr>Leaders &amp; managers</vt:lpstr>
      <vt:lpstr>Developers</vt:lpstr>
      <vt:lpstr>Separation of duties</vt:lpstr>
      <vt:lpstr>10 minute break</vt:lpstr>
      <vt:lpstr>Testing</vt:lpstr>
      <vt:lpstr>Code distribution</vt:lpstr>
      <vt:lpstr>Problem discovery</vt:lpstr>
      <vt:lpstr>Who are our users?</vt:lpstr>
      <vt:lpstr>Supporting those customers</vt:lpstr>
      <vt:lpstr>Application Programming Interfaces (APIs)</vt:lpstr>
      <vt:lpstr>PowerPoint Presentation</vt:lpstr>
      <vt:lpstr>Familiar APIs</vt:lpstr>
      <vt:lpstr>PowerPoint Presentation</vt:lpstr>
      <vt:lpstr>Popular API Frameworks</vt:lpstr>
      <vt:lpstr>HTTP/Web API</vt:lpstr>
      <vt:lpstr>HTTP API Verbs</vt:lpstr>
      <vt:lpstr>HTTP GET Header</vt:lpstr>
      <vt:lpstr>HTTP POST Header</vt:lpstr>
      <vt:lpstr>Weather API Documentation</vt:lpstr>
      <vt:lpstr>PowerPoint Presentation</vt:lpstr>
      <vt:lpstr>Working With APIs</vt:lpstr>
      <vt:lpstr>Programming Mobile Apps w/APIs</vt:lpstr>
      <vt:lpstr>Mobile Device API Example</vt:lpstr>
      <vt:lpstr>10 minute break</vt:lpstr>
      <vt:lpstr>Securing APIs</vt:lpstr>
      <vt:lpstr>SAML vs. Oauth</vt:lpstr>
      <vt:lpstr>What is Oauth?</vt:lpstr>
      <vt:lpstr>Oauth </vt:lpstr>
      <vt:lpstr>API Key</vt:lpstr>
      <vt:lpstr>Why Do We Need API Keys?</vt:lpstr>
      <vt:lpstr>How does OAuth work?</vt:lpstr>
      <vt:lpstr>Let’s Make A Github Account</vt:lpstr>
      <vt:lpstr>Software Development Life Cycle</vt:lpstr>
      <vt:lpstr>What is the Software Development Life Cycle?</vt:lpstr>
      <vt:lpstr>Why Do We Need An SDLC?</vt:lpstr>
      <vt:lpstr>PowerPoint Presentation</vt:lpstr>
      <vt:lpstr>More To Come on the SDLC Next Time!</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2023-05-19T13:35:03Z</dcterms:modified>
</cp:coreProperties>
</file>